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7" r:id="rId2"/>
    <p:sldId id="259" r:id="rId3"/>
    <p:sldId id="266" r:id="rId4"/>
    <p:sldId id="267" r:id="rId5"/>
    <p:sldId id="268" r:id="rId6"/>
    <p:sldId id="338" r:id="rId7"/>
    <p:sldId id="339" r:id="rId8"/>
    <p:sldId id="340" r:id="rId9"/>
    <p:sldId id="346" r:id="rId10"/>
    <p:sldId id="260" r:id="rId11"/>
    <p:sldId id="261" r:id="rId12"/>
    <p:sldId id="265" r:id="rId13"/>
    <p:sldId id="264" r:id="rId14"/>
    <p:sldId id="341" r:id="rId15"/>
    <p:sldId id="342" r:id="rId16"/>
    <p:sldId id="343" r:id="rId17"/>
    <p:sldId id="269" r:id="rId18"/>
    <p:sldId id="270" r:id="rId19"/>
    <p:sldId id="271" r:id="rId20"/>
    <p:sldId id="272" r:id="rId21"/>
    <p:sldId id="273" r:id="rId22"/>
    <p:sldId id="262" r:id="rId23"/>
    <p:sldId id="277" r:id="rId24"/>
    <p:sldId id="263" r:id="rId25"/>
    <p:sldId id="274" r:id="rId26"/>
    <p:sldId id="275" r:id="rId27"/>
    <p:sldId id="347" r:id="rId28"/>
    <p:sldId id="348" r:id="rId29"/>
    <p:sldId id="349" r:id="rId30"/>
    <p:sldId id="315" r:id="rId31"/>
    <p:sldId id="350" r:id="rId32"/>
    <p:sldId id="351" r:id="rId33"/>
    <p:sldId id="276" r:id="rId34"/>
    <p:sldId id="278" r:id="rId35"/>
    <p:sldId id="279" r:id="rId36"/>
    <p:sldId id="280" r:id="rId37"/>
    <p:sldId id="344"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8DB2A-8CB9-2B45-9287-059004EC49A0}" v="4" dt="2023-03-14T00:55:53.5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45"/>
    <p:restoredTop sz="88367"/>
  </p:normalViewPr>
  <p:slideViewPr>
    <p:cSldViewPr snapToGrid="0" snapToObjects="1">
      <p:cViewPr varScale="1">
        <p:scale>
          <a:sx n="87" d="100"/>
          <a:sy n="87" d="100"/>
        </p:scale>
        <p:origin x="216"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ANWAR" userId="c1720d63-2acc-4633-aa0b-51ca7356e534" providerId="ADAL" clId="{3D52BEA3-71A3-264A-812A-54FA4B3ECB6B}"/>
    <pc:docChg chg="modSld">
      <pc:chgData name="AMAR ANWAR" userId="c1720d63-2acc-4633-aa0b-51ca7356e534" providerId="ADAL" clId="{3D52BEA3-71A3-264A-812A-54FA4B3ECB6B}" dt="2022-12-01T09:41:33.632" v="1" actId="20577"/>
      <pc:docMkLst>
        <pc:docMk/>
      </pc:docMkLst>
      <pc:sldChg chg="modSp mod">
        <pc:chgData name="AMAR ANWAR" userId="c1720d63-2acc-4633-aa0b-51ca7356e534" providerId="ADAL" clId="{3D52BEA3-71A3-264A-812A-54FA4B3ECB6B}" dt="2022-12-01T09:41:33.632" v="1" actId="20577"/>
        <pc:sldMkLst>
          <pc:docMk/>
          <pc:sldMk cId="597116594" sldId="339"/>
        </pc:sldMkLst>
        <pc:graphicFrameChg chg="modGraphic">
          <ac:chgData name="AMAR ANWAR" userId="c1720d63-2acc-4633-aa0b-51ca7356e534" providerId="ADAL" clId="{3D52BEA3-71A3-264A-812A-54FA4B3ECB6B}" dt="2022-12-01T09:41:33.632" v="1" actId="20577"/>
          <ac:graphicFrameMkLst>
            <pc:docMk/>
            <pc:sldMk cId="597116594" sldId="339"/>
            <ac:graphicFrameMk id="7" creationId="{6431CB36-0E2B-284C-B9CF-6EC90C6F295B}"/>
          </ac:graphicFrameMkLst>
        </pc:graphicFrameChg>
      </pc:sldChg>
    </pc:docChg>
  </pc:docChgLst>
  <pc:docChgLst>
    <pc:chgData name="AMAR ANWAR" userId="c1720d63-2acc-4633-aa0b-51ca7356e534" providerId="ADAL" clId="{16D3AB80-84B0-AD4C-BA49-B446FD3BF5B6}"/>
    <pc:docChg chg="custSel addSld modSld modMainMaster">
      <pc:chgData name="AMAR ANWAR" userId="c1720d63-2acc-4633-aa0b-51ca7356e534" providerId="ADAL" clId="{16D3AB80-84B0-AD4C-BA49-B446FD3BF5B6}" dt="2023-02-07T07:28:07.393" v="15"/>
      <pc:docMkLst>
        <pc:docMk/>
      </pc:docMkLst>
      <pc:sldChg chg="modSp mod modClrScheme chgLayout">
        <pc:chgData name="AMAR ANWAR" userId="c1720d63-2acc-4633-aa0b-51ca7356e534" providerId="ADAL" clId="{16D3AB80-84B0-AD4C-BA49-B446FD3BF5B6}" dt="2023-02-07T07:15:34.232" v="8" actId="700"/>
        <pc:sldMkLst>
          <pc:docMk/>
          <pc:sldMk cId="3992921033" sldId="278"/>
        </pc:sldMkLst>
        <pc:spChg chg="mod ord">
          <ac:chgData name="AMAR ANWAR" userId="c1720d63-2acc-4633-aa0b-51ca7356e534" providerId="ADAL" clId="{16D3AB80-84B0-AD4C-BA49-B446FD3BF5B6}" dt="2023-02-07T07:15:34.232" v="8" actId="700"/>
          <ac:spMkLst>
            <pc:docMk/>
            <pc:sldMk cId="3992921033" sldId="278"/>
            <ac:spMk id="2" creationId="{00000000-0000-0000-0000-000000000000}"/>
          </ac:spMkLst>
        </pc:spChg>
        <pc:spChg chg="mod ord">
          <ac:chgData name="AMAR ANWAR" userId="c1720d63-2acc-4633-aa0b-51ca7356e534" providerId="ADAL" clId="{16D3AB80-84B0-AD4C-BA49-B446FD3BF5B6}" dt="2023-02-07T07:15:34.232" v="8" actId="700"/>
          <ac:spMkLst>
            <pc:docMk/>
            <pc:sldMk cId="3992921033" sldId="278"/>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1014030194" sldId="279"/>
        </pc:sldMkLst>
        <pc:spChg chg="mod ord">
          <ac:chgData name="AMAR ANWAR" userId="c1720d63-2acc-4633-aa0b-51ca7356e534" providerId="ADAL" clId="{16D3AB80-84B0-AD4C-BA49-B446FD3BF5B6}" dt="2023-02-07T07:15:34.232" v="8" actId="700"/>
          <ac:spMkLst>
            <pc:docMk/>
            <pc:sldMk cId="1014030194" sldId="279"/>
            <ac:spMk id="2" creationId="{00000000-0000-0000-0000-000000000000}"/>
          </ac:spMkLst>
        </pc:spChg>
        <pc:spChg chg="mod ord">
          <ac:chgData name="AMAR ANWAR" userId="c1720d63-2acc-4633-aa0b-51ca7356e534" providerId="ADAL" clId="{16D3AB80-84B0-AD4C-BA49-B446FD3BF5B6}" dt="2023-02-07T07:15:34.232" v="8" actId="700"/>
          <ac:spMkLst>
            <pc:docMk/>
            <pc:sldMk cId="1014030194" sldId="279"/>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469276464" sldId="280"/>
        </pc:sldMkLst>
        <pc:spChg chg="mod ord">
          <ac:chgData name="AMAR ANWAR" userId="c1720d63-2acc-4633-aa0b-51ca7356e534" providerId="ADAL" clId="{16D3AB80-84B0-AD4C-BA49-B446FD3BF5B6}" dt="2023-02-07T07:15:34.232" v="8" actId="700"/>
          <ac:spMkLst>
            <pc:docMk/>
            <pc:sldMk cId="469276464" sldId="280"/>
            <ac:spMk id="2" creationId="{00000000-0000-0000-0000-000000000000}"/>
          </ac:spMkLst>
        </pc:spChg>
        <pc:spChg chg="mod ord">
          <ac:chgData name="AMAR ANWAR" userId="c1720d63-2acc-4633-aa0b-51ca7356e534" providerId="ADAL" clId="{16D3AB80-84B0-AD4C-BA49-B446FD3BF5B6}" dt="2023-02-07T07:15:34.232" v="8" actId="700"/>
          <ac:spMkLst>
            <pc:docMk/>
            <pc:sldMk cId="469276464" sldId="280"/>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679000692" sldId="281"/>
        </pc:sldMkLst>
        <pc:spChg chg="mod ord">
          <ac:chgData name="AMAR ANWAR" userId="c1720d63-2acc-4633-aa0b-51ca7356e534" providerId="ADAL" clId="{16D3AB80-84B0-AD4C-BA49-B446FD3BF5B6}" dt="2023-02-07T07:15:34.232" v="8" actId="700"/>
          <ac:spMkLst>
            <pc:docMk/>
            <pc:sldMk cId="679000692" sldId="281"/>
            <ac:spMk id="2" creationId="{00000000-0000-0000-0000-000000000000}"/>
          </ac:spMkLst>
        </pc:spChg>
        <pc:spChg chg="mod ord">
          <ac:chgData name="AMAR ANWAR" userId="c1720d63-2acc-4633-aa0b-51ca7356e534" providerId="ADAL" clId="{16D3AB80-84B0-AD4C-BA49-B446FD3BF5B6}" dt="2023-02-07T07:15:34.232" v="8" actId="700"/>
          <ac:spMkLst>
            <pc:docMk/>
            <pc:sldMk cId="679000692" sldId="281"/>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4125918404" sldId="282"/>
        </pc:sldMkLst>
        <pc:spChg chg="mod ord">
          <ac:chgData name="AMAR ANWAR" userId="c1720d63-2acc-4633-aa0b-51ca7356e534" providerId="ADAL" clId="{16D3AB80-84B0-AD4C-BA49-B446FD3BF5B6}" dt="2023-02-07T07:15:34.232" v="8" actId="700"/>
          <ac:spMkLst>
            <pc:docMk/>
            <pc:sldMk cId="4125918404" sldId="282"/>
            <ac:spMk id="2" creationId="{00000000-0000-0000-0000-000000000000}"/>
          </ac:spMkLst>
        </pc:spChg>
        <pc:spChg chg="mod ord">
          <ac:chgData name="AMAR ANWAR" userId="c1720d63-2acc-4633-aa0b-51ca7356e534" providerId="ADAL" clId="{16D3AB80-84B0-AD4C-BA49-B446FD3BF5B6}" dt="2023-02-07T07:15:34.232" v="8" actId="700"/>
          <ac:spMkLst>
            <pc:docMk/>
            <pc:sldMk cId="4125918404" sldId="282"/>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1993929434" sldId="283"/>
        </pc:sldMkLst>
        <pc:spChg chg="mod ord">
          <ac:chgData name="AMAR ANWAR" userId="c1720d63-2acc-4633-aa0b-51ca7356e534" providerId="ADAL" clId="{16D3AB80-84B0-AD4C-BA49-B446FD3BF5B6}" dt="2023-02-07T07:15:34.232" v="8" actId="700"/>
          <ac:spMkLst>
            <pc:docMk/>
            <pc:sldMk cId="1993929434" sldId="283"/>
            <ac:spMk id="2" creationId="{00000000-0000-0000-0000-000000000000}"/>
          </ac:spMkLst>
        </pc:spChg>
        <pc:spChg chg="mod ord">
          <ac:chgData name="AMAR ANWAR" userId="c1720d63-2acc-4633-aa0b-51ca7356e534" providerId="ADAL" clId="{16D3AB80-84B0-AD4C-BA49-B446FD3BF5B6}" dt="2023-02-07T07:15:34.232" v="8" actId="700"/>
          <ac:spMkLst>
            <pc:docMk/>
            <pc:sldMk cId="1993929434" sldId="283"/>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3610890529" sldId="284"/>
        </pc:sldMkLst>
        <pc:spChg chg="mod ord">
          <ac:chgData name="AMAR ANWAR" userId="c1720d63-2acc-4633-aa0b-51ca7356e534" providerId="ADAL" clId="{16D3AB80-84B0-AD4C-BA49-B446FD3BF5B6}" dt="2023-02-07T07:15:34.232" v="8" actId="700"/>
          <ac:spMkLst>
            <pc:docMk/>
            <pc:sldMk cId="3610890529" sldId="284"/>
            <ac:spMk id="2" creationId="{00000000-0000-0000-0000-000000000000}"/>
          </ac:spMkLst>
        </pc:spChg>
        <pc:spChg chg="mod ord">
          <ac:chgData name="AMAR ANWAR" userId="c1720d63-2acc-4633-aa0b-51ca7356e534" providerId="ADAL" clId="{16D3AB80-84B0-AD4C-BA49-B446FD3BF5B6}" dt="2023-02-07T07:15:34.232" v="8" actId="700"/>
          <ac:spMkLst>
            <pc:docMk/>
            <pc:sldMk cId="3610890529" sldId="284"/>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2370825758" sldId="285"/>
        </pc:sldMkLst>
        <pc:spChg chg="mod ord">
          <ac:chgData name="AMAR ANWAR" userId="c1720d63-2acc-4633-aa0b-51ca7356e534" providerId="ADAL" clId="{16D3AB80-84B0-AD4C-BA49-B446FD3BF5B6}" dt="2023-02-07T07:15:34.232" v="8" actId="700"/>
          <ac:spMkLst>
            <pc:docMk/>
            <pc:sldMk cId="2370825758" sldId="285"/>
            <ac:spMk id="2" creationId="{00000000-0000-0000-0000-000000000000}"/>
          </ac:spMkLst>
        </pc:spChg>
        <pc:spChg chg="mod ord">
          <ac:chgData name="AMAR ANWAR" userId="c1720d63-2acc-4633-aa0b-51ca7356e534" providerId="ADAL" clId="{16D3AB80-84B0-AD4C-BA49-B446FD3BF5B6}" dt="2023-02-07T07:15:34.232" v="8" actId="700"/>
          <ac:spMkLst>
            <pc:docMk/>
            <pc:sldMk cId="2370825758" sldId="285"/>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360815129" sldId="286"/>
        </pc:sldMkLst>
        <pc:spChg chg="mod ord">
          <ac:chgData name="AMAR ANWAR" userId="c1720d63-2acc-4633-aa0b-51ca7356e534" providerId="ADAL" clId="{16D3AB80-84B0-AD4C-BA49-B446FD3BF5B6}" dt="2023-02-07T07:15:34.232" v="8" actId="700"/>
          <ac:spMkLst>
            <pc:docMk/>
            <pc:sldMk cId="360815129" sldId="286"/>
            <ac:spMk id="2" creationId="{00000000-0000-0000-0000-000000000000}"/>
          </ac:spMkLst>
        </pc:spChg>
        <pc:spChg chg="mod ord">
          <ac:chgData name="AMAR ANWAR" userId="c1720d63-2acc-4633-aa0b-51ca7356e534" providerId="ADAL" clId="{16D3AB80-84B0-AD4C-BA49-B446FD3BF5B6}" dt="2023-02-07T07:15:34.232" v="8" actId="700"/>
          <ac:spMkLst>
            <pc:docMk/>
            <pc:sldMk cId="360815129" sldId="286"/>
            <ac:spMk id="3" creationId="{00000000-0000-0000-0000-000000000000}"/>
          </ac:spMkLst>
        </pc:spChg>
      </pc:sldChg>
      <pc:sldChg chg="addSp modSp mod modClrScheme chgLayout">
        <pc:chgData name="AMAR ANWAR" userId="c1720d63-2acc-4633-aa0b-51ca7356e534" providerId="ADAL" clId="{16D3AB80-84B0-AD4C-BA49-B446FD3BF5B6}" dt="2023-02-07T07:15:34.285" v="9" actId="27636"/>
        <pc:sldMkLst>
          <pc:docMk/>
          <pc:sldMk cId="3580745841" sldId="287"/>
        </pc:sldMkLst>
        <pc:spChg chg="add mod ord">
          <ac:chgData name="AMAR ANWAR" userId="c1720d63-2acc-4633-aa0b-51ca7356e534" providerId="ADAL" clId="{16D3AB80-84B0-AD4C-BA49-B446FD3BF5B6}" dt="2023-02-07T07:15:34.285" v="9" actId="27636"/>
          <ac:spMkLst>
            <pc:docMk/>
            <pc:sldMk cId="3580745841" sldId="287"/>
            <ac:spMk id="2" creationId="{47A11A61-5575-4817-870D-524B5B56AB25}"/>
          </ac:spMkLst>
        </pc:spChg>
        <pc:spChg chg="add mod ord">
          <ac:chgData name="AMAR ANWAR" userId="c1720d63-2acc-4633-aa0b-51ca7356e534" providerId="ADAL" clId="{16D3AB80-84B0-AD4C-BA49-B446FD3BF5B6}" dt="2023-02-07T07:15:34.232" v="8" actId="700"/>
          <ac:spMkLst>
            <pc:docMk/>
            <pc:sldMk cId="3580745841" sldId="287"/>
            <ac:spMk id="4" creationId="{FE518609-CB77-C6D6-937B-44B5352FD283}"/>
          </ac:spMkLst>
        </pc:spChg>
      </pc:sldChg>
      <pc:sldChg chg="modSp mod modClrScheme chgLayout">
        <pc:chgData name="AMAR ANWAR" userId="c1720d63-2acc-4633-aa0b-51ca7356e534" providerId="ADAL" clId="{16D3AB80-84B0-AD4C-BA49-B446FD3BF5B6}" dt="2023-02-07T07:15:34.232" v="8" actId="700"/>
        <pc:sldMkLst>
          <pc:docMk/>
          <pc:sldMk cId="750503699" sldId="288"/>
        </pc:sldMkLst>
        <pc:spChg chg="mod ord">
          <ac:chgData name="AMAR ANWAR" userId="c1720d63-2acc-4633-aa0b-51ca7356e534" providerId="ADAL" clId="{16D3AB80-84B0-AD4C-BA49-B446FD3BF5B6}" dt="2023-02-07T07:15:34.232" v="8" actId="700"/>
          <ac:spMkLst>
            <pc:docMk/>
            <pc:sldMk cId="750503699" sldId="288"/>
            <ac:spMk id="2" creationId="{00000000-0000-0000-0000-000000000000}"/>
          </ac:spMkLst>
        </pc:spChg>
        <pc:spChg chg="mod ord">
          <ac:chgData name="AMAR ANWAR" userId="c1720d63-2acc-4633-aa0b-51ca7356e534" providerId="ADAL" clId="{16D3AB80-84B0-AD4C-BA49-B446FD3BF5B6}" dt="2023-02-07T07:15:34.232" v="8" actId="700"/>
          <ac:spMkLst>
            <pc:docMk/>
            <pc:sldMk cId="750503699" sldId="288"/>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4142110878" sldId="289"/>
        </pc:sldMkLst>
        <pc:spChg chg="mod ord">
          <ac:chgData name="AMAR ANWAR" userId="c1720d63-2acc-4633-aa0b-51ca7356e534" providerId="ADAL" clId="{16D3AB80-84B0-AD4C-BA49-B446FD3BF5B6}" dt="2023-02-07T07:15:34.232" v="8" actId="700"/>
          <ac:spMkLst>
            <pc:docMk/>
            <pc:sldMk cId="4142110878" sldId="289"/>
            <ac:spMk id="2" creationId="{00000000-0000-0000-0000-000000000000}"/>
          </ac:spMkLst>
        </pc:spChg>
        <pc:spChg chg="mod ord">
          <ac:chgData name="AMAR ANWAR" userId="c1720d63-2acc-4633-aa0b-51ca7356e534" providerId="ADAL" clId="{16D3AB80-84B0-AD4C-BA49-B446FD3BF5B6}" dt="2023-02-07T07:15:34.232" v="8" actId="700"/>
          <ac:spMkLst>
            <pc:docMk/>
            <pc:sldMk cId="4142110878" sldId="289"/>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405718011" sldId="290"/>
        </pc:sldMkLst>
        <pc:spChg chg="mod ord">
          <ac:chgData name="AMAR ANWAR" userId="c1720d63-2acc-4633-aa0b-51ca7356e534" providerId="ADAL" clId="{16D3AB80-84B0-AD4C-BA49-B446FD3BF5B6}" dt="2023-02-07T07:15:34.232" v="8" actId="700"/>
          <ac:spMkLst>
            <pc:docMk/>
            <pc:sldMk cId="405718011" sldId="290"/>
            <ac:spMk id="2" creationId="{00000000-0000-0000-0000-000000000000}"/>
          </ac:spMkLst>
        </pc:spChg>
        <pc:spChg chg="mod ord">
          <ac:chgData name="AMAR ANWAR" userId="c1720d63-2acc-4633-aa0b-51ca7356e534" providerId="ADAL" clId="{16D3AB80-84B0-AD4C-BA49-B446FD3BF5B6}" dt="2023-02-07T07:15:34.232" v="8" actId="700"/>
          <ac:spMkLst>
            <pc:docMk/>
            <pc:sldMk cId="405718011" sldId="290"/>
            <ac:spMk id="3" creationId="{00000000-0000-0000-0000-000000000000}"/>
          </ac:spMkLst>
        </pc:spChg>
      </pc:sldChg>
      <pc:sldChg chg="modSp mod modClrScheme chgLayout">
        <pc:chgData name="AMAR ANWAR" userId="c1720d63-2acc-4633-aa0b-51ca7356e534" providerId="ADAL" clId="{16D3AB80-84B0-AD4C-BA49-B446FD3BF5B6}" dt="2023-02-07T07:15:34.232" v="8" actId="700"/>
        <pc:sldMkLst>
          <pc:docMk/>
          <pc:sldMk cId="3639256254" sldId="291"/>
        </pc:sldMkLst>
        <pc:spChg chg="mod ord">
          <ac:chgData name="AMAR ANWAR" userId="c1720d63-2acc-4633-aa0b-51ca7356e534" providerId="ADAL" clId="{16D3AB80-84B0-AD4C-BA49-B446FD3BF5B6}" dt="2023-02-07T07:15:34.232" v="8" actId="700"/>
          <ac:spMkLst>
            <pc:docMk/>
            <pc:sldMk cId="3639256254" sldId="291"/>
            <ac:spMk id="2" creationId="{00000000-0000-0000-0000-000000000000}"/>
          </ac:spMkLst>
        </pc:spChg>
        <pc:spChg chg="mod ord">
          <ac:chgData name="AMAR ANWAR" userId="c1720d63-2acc-4633-aa0b-51ca7356e534" providerId="ADAL" clId="{16D3AB80-84B0-AD4C-BA49-B446FD3BF5B6}" dt="2023-02-07T07:15:34.232" v="8" actId="700"/>
          <ac:spMkLst>
            <pc:docMk/>
            <pc:sldMk cId="3639256254" sldId="291"/>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1965196318" sldId="293"/>
        </pc:sldMkLst>
        <pc:spChg chg="mod ord">
          <ac:chgData name="AMAR ANWAR" userId="c1720d63-2acc-4633-aa0b-51ca7356e534" providerId="ADAL" clId="{16D3AB80-84B0-AD4C-BA49-B446FD3BF5B6}" dt="2023-02-07T07:15:45.874" v="10" actId="700"/>
          <ac:spMkLst>
            <pc:docMk/>
            <pc:sldMk cId="1965196318" sldId="293"/>
            <ac:spMk id="2" creationId="{00000000-0000-0000-0000-000000000000}"/>
          </ac:spMkLst>
        </pc:spChg>
        <pc:spChg chg="mod ord">
          <ac:chgData name="AMAR ANWAR" userId="c1720d63-2acc-4633-aa0b-51ca7356e534" providerId="ADAL" clId="{16D3AB80-84B0-AD4C-BA49-B446FD3BF5B6}" dt="2023-02-07T07:15:45.874" v="10" actId="700"/>
          <ac:spMkLst>
            <pc:docMk/>
            <pc:sldMk cId="1965196318" sldId="293"/>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3089827389" sldId="294"/>
        </pc:sldMkLst>
        <pc:spChg chg="mod ord">
          <ac:chgData name="AMAR ANWAR" userId="c1720d63-2acc-4633-aa0b-51ca7356e534" providerId="ADAL" clId="{16D3AB80-84B0-AD4C-BA49-B446FD3BF5B6}" dt="2023-02-07T07:15:45.874" v="10" actId="700"/>
          <ac:spMkLst>
            <pc:docMk/>
            <pc:sldMk cId="3089827389" sldId="294"/>
            <ac:spMk id="2" creationId="{00000000-0000-0000-0000-000000000000}"/>
          </ac:spMkLst>
        </pc:spChg>
        <pc:spChg chg="mod ord">
          <ac:chgData name="AMAR ANWAR" userId="c1720d63-2acc-4633-aa0b-51ca7356e534" providerId="ADAL" clId="{16D3AB80-84B0-AD4C-BA49-B446FD3BF5B6}" dt="2023-02-07T07:15:45.874" v="10" actId="700"/>
          <ac:spMkLst>
            <pc:docMk/>
            <pc:sldMk cId="3089827389" sldId="294"/>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3473218698" sldId="295"/>
        </pc:sldMkLst>
        <pc:spChg chg="mod ord">
          <ac:chgData name="AMAR ANWAR" userId="c1720d63-2acc-4633-aa0b-51ca7356e534" providerId="ADAL" clId="{16D3AB80-84B0-AD4C-BA49-B446FD3BF5B6}" dt="2023-02-07T07:15:45.874" v="10" actId="700"/>
          <ac:spMkLst>
            <pc:docMk/>
            <pc:sldMk cId="3473218698" sldId="295"/>
            <ac:spMk id="2" creationId="{00000000-0000-0000-0000-000000000000}"/>
          </ac:spMkLst>
        </pc:spChg>
        <pc:spChg chg="mod ord">
          <ac:chgData name="AMAR ANWAR" userId="c1720d63-2acc-4633-aa0b-51ca7356e534" providerId="ADAL" clId="{16D3AB80-84B0-AD4C-BA49-B446FD3BF5B6}" dt="2023-02-07T07:15:45.874" v="10" actId="700"/>
          <ac:spMkLst>
            <pc:docMk/>
            <pc:sldMk cId="3473218698" sldId="295"/>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719454878" sldId="296"/>
        </pc:sldMkLst>
        <pc:spChg chg="mod ord">
          <ac:chgData name="AMAR ANWAR" userId="c1720d63-2acc-4633-aa0b-51ca7356e534" providerId="ADAL" clId="{16D3AB80-84B0-AD4C-BA49-B446FD3BF5B6}" dt="2023-02-07T07:15:45.874" v="10" actId="700"/>
          <ac:spMkLst>
            <pc:docMk/>
            <pc:sldMk cId="719454878" sldId="296"/>
            <ac:spMk id="2" creationId="{00000000-0000-0000-0000-000000000000}"/>
          </ac:spMkLst>
        </pc:spChg>
        <pc:spChg chg="mod ord">
          <ac:chgData name="AMAR ANWAR" userId="c1720d63-2acc-4633-aa0b-51ca7356e534" providerId="ADAL" clId="{16D3AB80-84B0-AD4C-BA49-B446FD3BF5B6}" dt="2023-02-07T07:15:45.874" v="10" actId="700"/>
          <ac:spMkLst>
            <pc:docMk/>
            <pc:sldMk cId="719454878" sldId="296"/>
            <ac:spMk id="3" creationId="{00000000-0000-0000-0000-000000000000}"/>
          </ac:spMkLst>
        </pc:spChg>
      </pc:sldChg>
      <pc:sldChg chg="addSp modSp mod modClrScheme chgLayout">
        <pc:chgData name="AMAR ANWAR" userId="c1720d63-2acc-4633-aa0b-51ca7356e534" providerId="ADAL" clId="{16D3AB80-84B0-AD4C-BA49-B446FD3BF5B6}" dt="2023-02-07T07:15:45.874" v="10" actId="700"/>
        <pc:sldMkLst>
          <pc:docMk/>
          <pc:sldMk cId="2281672357" sldId="297"/>
        </pc:sldMkLst>
        <pc:spChg chg="mod ord">
          <ac:chgData name="AMAR ANWAR" userId="c1720d63-2acc-4633-aa0b-51ca7356e534" providerId="ADAL" clId="{16D3AB80-84B0-AD4C-BA49-B446FD3BF5B6}" dt="2023-02-07T07:15:45.874" v="10" actId="700"/>
          <ac:spMkLst>
            <pc:docMk/>
            <pc:sldMk cId="2281672357" sldId="297"/>
            <ac:spMk id="2" creationId="{00000000-0000-0000-0000-000000000000}"/>
          </ac:spMkLst>
        </pc:spChg>
        <pc:spChg chg="add mod ord">
          <ac:chgData name="AMAR ANWAR" userId="c1720d63-2acc-4633-aa0b-51ca7356e534" providerId="ADAL" clId="{16D3AB80-84B0-AD4C-BA49-B446FD3BF5B6}" dt="2023-02-07T07:15:45.874" v="10" actId="700"/>
          <ac:spMkLst>
            <pc:docMk/>
            <pc:sldMk cId="2281672357" sldId="297"/>
            <ac:spMk id="3" creationId="{2F009BB6-4F0B-8AC1-3AA3-278B5A2D415B}"/>
          </ac:spMkLst>
        </pc:spChg>
      </pc:sldChg>
      <pc:sldChg chg="addSp modSp mod modClrScheme chgLayout">
        <pc:chgData name="AMAR ANWAR" userId="c1720d63-2acc-4633-aa0b-51ca7356e534" providerId="ADAL" clId="{16D3AB80-84B0-AD4C-BA49-B446FD3BF5B6}" dt="2023-02-07T07:15:45.874" v="10" actId="700"/>
        <pc:sldMkLst>
          <pc:docMk/>
          <pc:sldMk cId="490574242" sldId="298"/>
        </pc:sldMkLst>
        <pc:spChg chg="mod ord">
          <ac:chgData name="AMAR ANWAR" userId="c1720d63-2acc-4633-aa0b-51ca7356e534" providerId="ADAL" clId="{16D3AB80-84B0-AD4C-BA49-B446FD3BF5B6}" dt="2023-02-07T07:15:45.874" v="10" actId="700"/>
          <ac:spMkLst>
            <pc:docMk/>
            <pc:sldMk cId="490574242" sldId="298"/>
            <ac:spMk id="2" creationId="{00000000-0000-0000-0000-000000000000}"/>
          </ac:spMkLst>
        </pc:spChg>
        <pc:spChg chg="add mod ord">
          <ac:chgData name="AMAR ANWAR" userId="c1720d63-2acc-4633-aa0b-51ca7356e534" providerId="ADAL" clId="{16D3AB80-84B0-AD4C-BA49-B446FD3BF5B6}" dt="2023-02-07T07:15:45.874" v="10" actId="700"/>
          <ac:spMkLst>
            <pc:docMk/>
            <pc:sldMk cId="490574242" sldId="298"/>
            <ac:spMk id="3" creationId="{5261C0C2-0567-B40E-6260-044C75A81965}"/>
          </ac:spMkLst>
        </pc:spChg>
      </pc:sldChg>
      <pc:sldChg chg="addSp modSp mod modClrScheme chgLayout">
        <pc:chgData name="AMAR ANWAR" userId="c1720d63-2acc-4633-aa0b-51ca7356e534" providerId="ADAL" clId="{16D3AB80-84B0-AD4C-BA49-B446FD3BF5B6}" dt="2023-02-07T07:15:45.874" v="10" actId="700"/>
        <pc:sldMkLst>
          <pc:docMk/>
          <pc:sldMk cId="3541468362" sldId="299"/>
        </pc:sldMkLst>
        <pc:spChg chg="mod ord">
          <ac:chgData name="AMAR ANWAR" userId="c1720d63-2acc-4633-aa0b-51ca7356e534" providerId="ADAL" clId="{16D3AB80-84B0-AD4C-BA49-B446FD3BF5B6}" dt="2023-02-07T07:15:45.874" v="10" actId="700"/>
          <ac:spMkLst>
            <pc:docMk/>
            <pc:sldMk cId="3541468362" sldId="299"/>
            <ac:spMk id="2" creationId="{00000000-0000-0000-0000-000000000000}"/>
          </ac:spMkLst>
        </pc:spChg>
        <pc:spChg chg="add mod ord">
          <ac:chgData name="AMAR ANWAR" userId="c1720d63-2acc-4633-aa0b-51ca7356e534" providerId="ADAL" clId="{16D3AB80-84B0-AD4C-BA49-B446FD3BF5B6}" dt="2023-02-07T07:15:45.874" v="10" actId="700"/>
          <ac:spMkLst>
            <pc:docMk/>
            <pc:sldMk cId="3541468362" sldId="299"/>
            <ac:spMk id="3" creationId="{668E0CC9-85A4-488E-1F3B-54B51A471F70}"/>
          </ac:spMkLst>
        </pc:spChg>
      </pc:sldChg>
      <pc:sldChg chg="addSp modSp mod modClrScheme chgLayout">
        <pc:chgData name="AMAR ANWAR" userId="c1720d63-2acc-4633-aa0b-51ca7356e534" providerId="ADAL" clId="{16D3AB80-84B0-AD4C-BA49-B446FD3BF5B6}" dt="2023-02-07T07:15:45.874" v="10" actId="700"/>
        <pc:sldMkLst>
          <pc:docMk/>
          <pc:sldMk cId="1127918247" sldId="300"/>
        </pc:sldMkLst>
        <pc:spChg chg="mod ord">
          <ac:chgData name="AMAR ANWAR" userId="c1720d63-2acc-4633-aa0b-51ca7356e534" providerId="ADAL" clId="{16D3AB80-84B0-AD4C-BA49-B446FD3BF5B6}" dt="2023-02-07T07:15:45.874" v="10" actId="700"/>
          <ac:spMkLst>
            <pc:docMk/>
            <pc:sldMk cId="1127918247" sldId="300"/>
            <ac:spMk id="2" creationId="{00000000-0000-0000-0000-000000000000}"/>
          </ac:spMkLst>
        </pc:spChg>
        <pc:spChg chg="add mod ord">
          <ac:chgData name="AMAR ANWAR" userId="c1720d63-2acc-4633-aa0b-51ca7356e534" providerId="ADAL" clId="{16D3AB80-84B0-AD4C-BA49-B446FD3BF5B6}" dt="2023-02-07T07:15:45.874" v="10" actId="700"/>
          <ac:spMkLst>
            <pc:docMk/>
            <pc:sldMk cId="1127918247" sldId="300"/>
            <ac:spMk id="3" creationId="{6988FD14-C8AB-65D3-3D86-698575F4A846}"/>
          </ac:spMkLst>
        </pc:spChg>
      </pc:sldChg>
      <pc:sldChg chg="addSp modSp mod modClrScheme chgLayout">
        <pc:chgData name="AMAR ANWAR" userId="c1720d63-2acc-4633-aa0b-51ca7356e534" providerId="ADAL" clId="{16D3AB80-84B0-AD4C-BA49-B446FD3BF5B6}" dt="2023-02-07T07:15:45.874" v="10" actId="700"/>
        <pc:sldMkLst>
          <pc:docMk/>
          <pc:sldMk cId="1078630442" sldId="301"/>
        </pc:sldMkLst>
        <pc:spChg chg="mod ord">
          <ac:chgData name="AMAR ANWAR" userId="c1720d63-2acc-4633-aa0b-51ca7356e534" providerId="ADAL" clId="{16D3AB80-84B0-AD4C-BA49-B446FD3BF5B6}" dt="2023-02-07T07:15:45.874" v="10" actId="700"/>
          <ac:spMkLst>
            <pc:docMk/>
            <pc:sldMk cId="1078630442" sldId="301"/>
            <ac:spMk id="2" creationId="{00000000-0000-0000-0000-000000000000}"/>
          </ac:spMkLst>
        </pc:spChg>
        <pc:spChg chg="add mod ord">
          <ac:chgData name="AMAR ANWAR" userId="c1720d63-2acc-4633-aa0b-51ca7356e534" providerId="ADAL" clId="{16D3AB80-84B0-AD4C-BA49-B446FD3BF5B6}" dt="2023-02-07T07:15:45.874" v="10" actId="700"/>
          <ac:spMkLst>
            <pc:docMk/>
            <pc:sldMk cId="1078630442" sldId="301"/>
            <ac:spMk id="3" creationId="{8072784C-70D2-CC62-B2EA-CCEEF1B1FA5B}"/>
          </ac:spMkLst>
        </pc:spChg>
      </pc:sldChg>
      <pc:sldChg chg="modSp mod modClrScheme chgLayout">
        <pc:chgData name="AMAR ANWAR" userId="c1720d63-2acc-4633-aa0b-51ca7356e534" providerId="ADAL" clId="{16D3AB80-84B0-AD4C-BA49-B446FD3BF5B6}" dt="2023-02-07T07:15:45.874" v="10" actId="700"/>
        <pc:sldMkLst>
          <pc:docMk/>
          <pc:sldMk cId="4232839882" sldId="302"/>
        </pc:sldMkLst>
        <pc:spChg chg="mod ord">
          <ac:chgData name="AMAR ANWAR" userId="c1720d63-2acc-4633-aa0b-51ca7356e534" providerId="ADAL" clId="{16D3AB80-84B0-AD4C-BA49-B446FD3BF5B6}" dt="2023-02-07T07:15:45.874" v="10" actId="700"/>
          <ac:spMkLst>
            <pc:docMk/>
            <pc:sldMk cId="4232839882" sldId="302"/>
            <ac:spMk id="2" creationId="{00000000-0000-0000-0000-000000000000}"/>
          </ac:spMkLst>
        </pc:spChg>
        <pc:spChg chg="mod ord">
          <ac:chgData name="AMAR ANWAR" userId="c1720d63-2acc-4633-aa0b-51ca7356e534" providerId="ADAL" clId="{16D3AB80-84B0-AD4C-BA49-B446FD3BF5B6}" dt="2023-02-07T07:15:45.874" v="10" actId="700"/>
          <ac:spMkLst>
            <pc:docMk/>
            <pc:sldMk cId="4232839882" sldId="302"/>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2216967078" sldId="303"/>
        </pc:sldMkLst>
        <pc:spChg chg="mod ord">
          <ac:chgData name="AMAR ANWAR" userId="c1720d63-2acc-4633-aa0b-51ca7356e534" providerId="ADAL" clId="{16D3AB80-84B0-AD4C-BA49-B446FD3BF5B6}" dt="2023-02-07T07:15:45.874" v="10" actId="700"/>
          <ac:spMkLst>
            <pc:docMk/>
            <pc:sldMk cId="2216967078" sldId="303"/>
            <ac:spMk id="2" creationId="{00000000-0000-0000-0000-000000000000}"/>
          </ac:spMkLst>
        </pc:spChg>
        <pc:spChg chg="mod ord">
          <ac:chgData name="AMAR ANWAR" userId="c1720d63-2acc-4633-aa0b-51ca7356e534" providerId="ADAL" clId="{16D3AB80-84B0-AD4C-BA49-B446FD3BF5B6}" dt="2023-02-07T07:15:45.874" v="10" actId="700"/>
          <ac:spMkLst>
            <pc:docMk/>
            <pc:sldMk cId="2216967078" sldId="303"/>
            <ac:spMk id="3" creationId="{00000000-0000-0000-0000-000000000000}"/>
          </ac:spMkLst>
        </pc:spChg>
      </pc:sldChg>
      <pc:sldChg chg="addSp modSp mod modClrScheme chgLayout">
        <pc:chgData name="AMAR ANWAR" userId="c1720d63-2acc-4633-aa0b-51ca7356e534" providerId="ADAL" clId="{16D3AB80-84B0-AD4C-BA49-B446FD3BF5B6}" dt="2023-02-07T07:15:45.874" v="10" actId="700"/>
        <pc:sldMkLst>
          <pc:docMk/>
          <pc:sldMk cId="783913626" sldId="304"/>
        </pc:sldMkLst>
        <pc:spChg chg="mod ord">
          <ac:chgData name="AMAR ANWAR" userId="c1720d63-2acc-4633-aa0b-51ca7356e534" providerId="ADAL" clId="{16D3AB80-84B0-AD4C-BA49-B446FD3BF5B6}" dt="2023-02-07T07:15:45.874" v="10" actId="700"/>
          <ac:spMkLst>
            <pc:docMk/>
            <pc:sldMk cId="783913626" sldId="304"/>
            <ac:spMk id="2" creationId="{00000000-0000-0000-0000-000000000000}"/>
          </ac:spMkLst>
        </pc:spChg>
        <pc:spChg chg="add mod ord">
          <ac:chgData name="AMAR ANWAR" userId="c1720d63-2acc-4633-aa0b-51ca7356e534" providerId="ADAL" clId="{16D3AB80-84B0-AD4C-BA49-B446FD3BF5B6}" dt="2023-02-07T07:15:45.874" v="10" actId="700"/>
          <ac:spMkLst>
            <pc:docMk/>
            <pc:sldMk cId="783913626" sldId="304"/>
            <ac:spMk id="3" creationId="{A36CE375-0FA2-FCE2-79B3-0D2173C5DE90}"/>
          </ac:spMkLst>
        </pc:spChg>
      </pc:sldChg>
      <pc:sldChg chg="modSp mod modClrScheme chgLayout">
        <pc:chgData name="AMAR ANWAR" userId="c1720d63-2acc-4633-aa0b-51ca7356e534" providerId="ADAL" clId="{16D3AB80-84B0-AD4C-BA49-B446FD3BF5B6}" dt="2023-02-07T07:15:45.874" v="10" actId="700"/>
        <pc:sldMkLst>
          <pc:docMk/>
          <pc:sldMk cId="2845976684" sldId="305"/>
        </pc:sldMkLst>
        <pc:spChg chg="mod ord">
          <ac:chgData name="AMAR ANWAR" userId="c1720d63-2acc-4633-aa0b-51ca7356e534" providerId="ADAL" clId="{16D3AB80-84B0-AD4C-BA49-B446FD3BF5B6}" dt="2023-02-07T07:15:45.874" v="10" actId="700"/>
          <ac:spMkLst>
            <pc:docMk/>
            <pc:sldMk cId="2845976684" sldId="305"/>
            <ac:spMk id="2" creationId="{00000000-0000-0000-0000-000000000000}"/>
          </ac:spMkLst>
        </pc:spChg>
        <pc:spChg chg="mod ord">
          <ac:chgData name="AMAR ANWAR" userId="c1720d63-2acc-4633-aa0b-51ca7356e534" providerId="ADAL" clId="{16D3AB80-84B0-AD4C-BA49-B446FD3BF5B6}" dt="2023-02-07T07:15:45.874" v="10" actId="700"/>
          <ac:spMkLst>
            <pc:docMk/>
            <pc:sldMk cId="2845976684" sldId="305"/>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2098442289" sldId="306"/>
        </pc:sldMkLst>
        <pc:spChg chg="mod ord">
          <ac:chgData name="AMAR ANWAR" userId="c1720d63-2acc-4633-aa0b-51ca7356e534" providerId="ADAL" clId="{16D3AB80-84B0-AD4C-BA49-B446FD3BF5B6}" dt="2023-02-07T07:15:45.874" v="10" actId="700"/>
          <ac:spMkLst>
            <pc:docMk/>
            <pc:sldMk cId="2098442289" sldId="306"/>
            <ac:spMk id="2" creationId="{00000000-0000-0000-0000-000000000000}"/>
          </ac:spMkLst>
        </pc:spChg>
        <pc:spChg chg="mod ord">
          <ac:chgData name="AMAR ANWAR" userId="c1720d63-2acc-4633-aa0b-51ca7356e534" providerId="ADAL" clId="{16D3AB80-84B0-AD4C-BA49-B446FD3BF5B6}" dt="2023-02-07T07:15:45.874" v="10" actId="700"/>
          <ac:spMkLst>
            <pc:docMk/>
            <pc:sldMk cId="2098442289" sldId="306"/>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3610044072" sldId="307"/>
        </pc:sldMkLst>
        <pc:spChg chg="mod ord">
          <ac:chgData name="AMAR ANWAR" userId="c1720d63-2acc-4633-aa0b-51ca7356e534" providerId="ADAL" clId="{16D3AB80-84B0-AD4C-BA49-B446FD3BF5B6}" dt="2023-02-07T07:15:45.874" v="10" actId="700"/>
          <ac:spMkLst>
            <pc:docMk/>
            <pc:sldMk cId="3610044072" sldId="307"/>
            <ac:spMk id="2" creationId="{00000000-0000-0000-0000-000000000000}"/>
          </ac:spMkLst>
        </pc:spChg>
        <pc:spChg chg="mod ord">
          <ac:chgData name="AMAR ANWAR" userId="c1720d63-2acc-4633-aa0b-51ca7356e534" providerId="ADAL" clId="{16D3AB80-84B0-AD4C-BA49-B446FD3BF5B6}" dt="2023-02-07T07:15:45.874" v="10" actId="700"/>
          <ac:spMkLst>
            <pc:docMk/>
            <pc:sldMk cId="3610044072" sldId="307"/>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1591951931" sldId="308"/>
        </pc:sldMkLst>
        <pc:spChg chg="mod ord">
          <ac:chgData name="AMAR ANWAR" userId="c1720d63-2acc-4633-aa0b-51ca7356e534" providerId="ADAL" clId="{16D3AB80-84B0-AD4C-BA49-B446FD3BF5B6}" dt="2023-02-07T07:15:45.874" v="10" actId="700"/>
          <ac:spMkLst>
            <pc:docMk/>
            <pc:sldMk cId="1591951931" sldId="308"/>
            <ac:spMk id="2" creationId="{00000000-0000-0000-0000-000000000000}"/>
          </ac:spMkLst>
        </pc:spChg>
        <pc:spChg chg="mod ord">
          <ac:chgData name="AMAR ANWAR" userId="c1720d63-2acc-4633-aa0b-51ca7356e534" providerId="ADAL" clId="{16D3AB80-84B0-AD4C-BA49-B446FD3BF5B6}" dt="2023-02-07T07:15:45.874" v="10" actId="700"/>
          <ac:spMkLst>
            <pc:docMk/>
            <pc:sldMk cId="1591951931" sldId="308"/>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2334828857" sldId="309"/>
        </pc:sldMkLst>
        <pc:spChg chg="mod ord">
          <ac:chgData name="AMAR ANWAR" userId="c1720d63-2acc-4633-aa0b-51ca7356e534" providerId="ADAL" clId="{16D3AB80-84B0-AD4C-BA49-B446FD3BF5B6}" dt="2023-02-07T07:15:45.874" v="10" actId="700"/>
          <ac:spMkLst>
            <pc:docMk/>
            <pc:sldMk cId="2334828857" sldId="309"/>
            <ac:spMk id="2" creationId="{00000000-0000-0000-0000-000000000000}"/>
          </ac:spMkLst>
        </pc:spChg>
        <pc:spChg chg="mod ord">
          <ac:chgData name="AMAR ANWAR" userId="c1720d63-2acc-4633-aa0b-51ca7356e534" providerId="ADAL" clId="{16D3AB80-84B0-AD4C-BA49-B446FD3BF5B6}" dt="2023-02-07T07:15:45.874" v="10" actId="700"/>
          <ac:spMkLst>
            <pc:docMk/>
            <pc:sldMk cId="2334828857" sldId="309"/>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2983712087" sldId="310"/>
        </pc:sldMkLst>
        <pc:spChg chg="mod ord">
          <ac:chgData name="AMAR ANWAR" userId="c1720d63-2acc-4633-aa0b-51ca7356e534" providerId="ADAL" clId="{16D3AB80-84B0-AD4C-BA49-B446FD3BF5B6}" dt="2023-02-07T07:15:45.874" v="10" actId="700"/>
          <ac:spMkLst>
            <pc:docMk/>
            <pc:sldMk cId="2983712087" sldId="310"/>
            <ac:spMk id="2" creationId="{00000000-0000-0000-0000-000000000000}"/>
          </ac:spMkLst>
        </pc:spChg>
        <pc:spChg chg="mod ord">
          <ac:chgData name="AMAR ANWAR" userId="c1720d63-2acc-4633-aa0b-51ca7356e534" providerId="ADAL" clId="{16D3AB80-84B0-AD4C-BA49-B446FD3BF5B6}" dt="2023-02-07T07:15:45.874" v="10" actId="700"/>
          <ac:spMkLst>
            <pc:docMk/>
            <pc:sldMk cId="2983712087" sldId="310"/>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4172575015" sldId="311"/>
        </pc:sldMkLst>
        <pc:spChg chg="mod ord">
          <ac:chgData name="AMAR ANWAR" userId="c1720d63-2acc-4633-aa0b-51ca7356e534" providerId="ADAL" clId="{16D3AB80-84B0-AD4C-BA49-B446FD3BF5B6}" dt="2023-02-07T07:15:45.874" v="10" actId="700"/>
          <ac:spMkLst>
            <pc:docMk/>
            <pc:sldMk cId="4172575015" sldId="311"/>
            <ac:spMk id="2" creationId="{00000000-0000-0000-0000-000000000000}"/>
          </ac:spMkLst>
        </pc:spChg>
        <pc:spChg chg="mod ord">
          <ac:chgData name="AMAR ANWAR" userId="c1720d63-2acc-4633-aa0b-51ca7356e534" providerId="ADAL" clId="{16D3AB80-84B0-AD4C-BA49-B446FD3BF5B6}" dt="2023-02-07T07:15:45.874" v="10" actId="700"/>
          <ac:spMkLst>
            <pc:docMk/>
            <pc:sldMk cId="4172575015" sldId="311"/>
            <ac:spMk id="3" creationId="{00000000-0000-0000-0000-000000000000}"/>
          </ac:spMkLst>
        </pc:spChg>
      </pc:sldChg>
      <pc:sldChg chg="addSp delSp modSp mod modClrScheme chgLayout">
        <pc:chgData name="AMAR ANWAR" userId="c1720d63-2acc-4633-aa0b-51ca7356e534" providerId="ADAL" clId="{16D3AB80-84B0-AD4C-BA49-B446FD3BF5B6}" dt="2023-02-07T07:15:45.917" v="11" actId="27636"/>
        <pc:sldMkLst>
          <pc:docMk/>
          <pc:sldMk cId="3373105289" sldId="312"/>
        </pc:sldMkLst>
        <pc:spChg chg="del mod ord">
          <ac:chgData name="AMAR ANWAR" userId="c1720d63-2acc-4633-aa0b-51ca7356e534" providerId="ADAL" clId="{16D3AB80-84B0-AD4C-BA49-B446FD3BF5B6}" dt="2023-02-07T07:15:45.874" v="10" actId="700"/>
          <ac:spMkLst>
            <pc:docMk/>
            <pc:sldMk cId="3373105289" sldId="312"/>
            <ac:spMk id="2" creationId="{00000000-0000-0000-0000-000000000000}"/>
          </ac:spMkLst>
        </pc:spChg>
        <pc:spChg chg="add mod ord">
          <ac:chgData name="AMAR ANWAR" userId="c1720d63-2acc-4633-aa0b-51ca7356e534" providerId="ADAL" clId="{16D3AB80-84B0-AD4C-BA49-B446FD3BF5B6}" dt="2023-02-07T07:15:45.917" v="11" actId="27636"/>
          <ac:spMkLst>
            <pc:docMk/>
            <pc:sldMk cId="3373105289" sldId="312"/>
            <ac:spMk id="3" creationId="{D0449FE7-337F-D629-B7D5-75C306DB145E}"/>
          </ac:spMkLst>
        </pc:spChg>
        <pc:picChg chg="mod ord">
          <ac:chgData name="AMAR ANWAR" userId="c1720d63-2acc-4633-aa0b-51ca7356e534" providerId="ADAL" clId="{16D3AB80-84B0-AD4C-BA49-B446FD3BF5B6}" dt="2023-02-07T07:15:45.874" v="10" actId="700"/>
          <ac:picMkLst>
            <pc:docMk/>
            <pc:sldMk cId="3373105289" sldId="312"/>
            <ac:picMk id="4" creationId="{00000000-0000-0000-0000-000000000000}"/>
          </ac:picMkLst>
        </pc:picChg>
      </pc:sldChg>
      <pc:sldChg chg="modSp mod modClrScheme chgLayout">
        <pc:chgData name="AMAR ANWAR" userId="c1720d63-2acc-4633-aa0b-51ca7356e534" providerId="ADAL" clId="{16D3AB80-84B0-AD4C-BA49-B446FD3BF5B6}" dt="2023-02-07T07:15:45.874" v="10" actId="700"/>
        <pc:sldMkLst>
          <pc:docMk/>
          <pc:sldMk cId="1356794169" sldId="313"/>
        </pc:sldMkLst>
        <pc:spChg chg="mod ord">
          <ac:chgData name="AMAR ANWAR" userId="c1720d63-2acc-4633-aa0b-51ca7356e534" providerId="ADAL" clId="{16D3AB80-84B0-AD4C-BA49-B446FD3BF5B6}" dt="2023-02-07T07:15:45.874" v="10" actId="700"/>
          <ac:spMkLst>
            <pc:docMk/>
            <pc:sldMk cId="1356794169" sldId="313"/>
            <ac:spMk id="2" creationId="{00000000-0000-0000-0000-000000000000}"/>
          </ac:spMkLst>
        </pc:spChg>
        <pc:spChg chg="mod ord">
          <ac:chgData name="AMAR ANWAR" userId="c1720d63-2acc-4633-aa0b-51ca7356e534" providerId="ADAL" clId="{16D3AB80-84B0-AD4C-BA49-B446FD3BF5B6}" dt="2023-02-07T07:15:45.874" v="10" actId="700"/>
          <ac:spMkLst>
            <pc:docMk/>
            <pc:sldMk cId="1356794169" sldId="313"/>
            <ac:spMk id="3" creationId="{00000000-0000-0000-0000-000000000000}"/>
          </ac:spMkLst>
        </pc:spChg>
      </pc:sldChg>
      <pc:sldChg chg="modSp mod modClrScheme chgLayout">
        <pc:chgData name="AMAR ANWAR" userId="c1720d63-2acc-4633-aa0b-51ca7356e534" providerId="ADAL" clId="{16D3AB80-84B0-AD4C-BA49-B446FD3BF5B6}" dt="2023-02-07T07:15:45.874" v="10" actId="700"/>
        <pc:sldMkLst>
          <pc:docMk/>
          <pc:sldMk cId="768260211" sldId="314"/>
        </pc:sldMkLst>
        <pc:spChg chg="mod ord">
          <ac:chgData name="AMAR ANWAR" userId="c1720d63-2acc-4633-aa0b-51ca7356e534" providerId="ADAL" clId="{16D3AB80-84B0-AD4C-BA49-B446FD3BF5B6}" dt="2023-02-07T07:15:45.874" v="10" actId="700"/>
          <ac:spMkLst>
            <pc:docMk/>
            <pc:sldMk cId="768260211" sldId="314"/>
            <ac:spMk id="2" creationId="{00000000-0000-0000-0000-000000000000}"/>
          </ac:spMkLst>
        </pc:spChg>
        <pc:spChg chg="mod ord">
          <ac:chgData name="AMAR ANWAR" userId="c1720d63-2acc-4633-aa0b-51ca7356e534" providerId="ADAL" clId="{16D3AB80-84B0-AD4C-BA49-B446FD3BF5B6}" dt="2023-02-07T07:15:45.874" v="10" actId="700"/>
          <ac:spMkLst>
            <pc:docMk/>
            <pc:sldMk cId="768260211" sldId="314"/>
            <ac:spMk id="3" creationId="{00000000-0000-0000-0000-000000000000}"/>
          </ac:spMkLst>
        </pc:spChg>
      </pc:sldChg>
      <pc:sldChg chg="add">
        <pc:chgData name="AMAR ANWAR" userId="c1720d63-2acc-4633-aa0b-51ca7356e534" providerId="ADAL" clId="{16D3AB80-84B0-AD4C-BA49-B446FD3BF5B6}" dt="2023-02-07T07:28:07.393" v="15"/>
        <pc:sldMkLst>
          <pc:docMk/>
          <pc:sldMk cId="572691274" sldId="315"/>
        </pc:sldMkLst>
      </pc:sldChg>
      <pc:sldChg chg="modSp mod modClrScheme chgLayout">
        <pc:chgData name="AMAR ANWAR" userId="c1720d63-2acc-4633-aa0b-51ca7356e534" providerId="ADAL" clId="{16D3AB80-84B0-AD4C-BA49-B446FD3BF5B6}" dt="2023-02-07T07:15:34.232" v="8" actId="700"/>
        <pc:sldMkLst>
          <pc:docMk/>
          <pc:sldMk cId="3930406167" sldId="344"/>
        </pc:sldMkLst>
        <pc:spChg chg="mod ord">
          <ac:chgData name="AMAR ANWAR" userId="c1720d63-2acc-4633-aa0b-51ca7356e534" providerId="ADAL" clId="{16D3AB80-84B0-AD4C-BA49-B446FD3BF5B6}" dt="2023-02-07T07:15:34.232" v="8" actId="700"/>
          <ac:spMkLst>
            <pc:docMk/>
            <pc:sldMk cId="3930406167" sldId="344"/>
            <ac:spMk id="2" creationId="{00000000-0000-0000-0000-000000000000}"/>
          </ac:spMkLst>
        </pc:spChg>
        <pc:spChg chg="mod ord">
          <ac:chgData name="AMAR ANWAR" userId="c1720d63-2acc-4633-aa0b-51ca7356e534" providerId="ADAL" clId="{16D3AB80-84B0-AD4C-BA49-B446FD3BF5B6}" dt="2023-02-07T07:15:34.232" v="8" actId="700"/>
          <ac:spMkLst>
            <pc:docMk/>
            <pc:sldMk cId="3930406167" sldId="344"/>
            <ac:spMk id="3" creationId="{00000000-0000-0000-0000-000000000000}"/>
          </ac:spMkLst>
        </pc:spChg>
      </pc:sldChg>
      <pc:sldChg chg="add">
        <pc:chgData name="AMAR ANWAR" userId="c1720d63-2acc-4633-aa0b-51ca7356e534" providerId="ADAL" clId="{16D3AB80-84B0-AD4C-BA49-B446FD3BF5B6}" dt="2023-02-07T07:16:23.580" v="12"/>
        <pc:sldMkLst>
          <pc:docMk/>
          <pc:sldMk cId="196995309" sldId="347"/>
        </pc:sldMkLst>
      </pc:sldChg>
      <pc:sldChg chg="add">
        <pc:chgData name="AMAR ANWAR" userId="c1720d63-2acc-4633-aa0b-51ca7356e534" providerId="ADAL" clId="{16D3AB80-84B0-AD4C-BA49-B446FD3BF5B6}" dt="2023-02-07T07:16:33.810" v="13"/>
        <pc:sldMkLst>
          <pc:docMk/>
          <pc:sldMk cId="3111714698" sldId="348"/>
        </pc:sldMkLst>
      </pc:sldChg>
      <pc:sldChg chg="add">
        <pc:chgData name="AMAR ANWAR" userId="c1720d63-2acc-4633-aa0b-51ca7356e534" providerId="ADAL" clId="{16D3AB80-84B0-AD4C-BA49-B446FD3BF5B6}" dt="2023-02-07T07:27:41.167" v="14"/>
        <pc:sldMkLst>
          <pc:docMk/>
          <pc:sldMk cId="3315008700" sldId="349"/>
        </pc:sldMkLst>
      </pc:sldChg>
      <pc:sldMasterChg chg="addSldLayout modSldLayout">
        <pc:chgData name="AMAR ANWAR" userId="c1720d63-2acc-4633-aa0b-51ca7356e534" providerId="ADAL" clId="{16D3AB80-84B0-AD4C-BA49-B446FD3BF5B6}" dt="2023-02-07T07:15:21.049" v="7" actId="207"/>
        <pc:sldMasterMkLst>
          <pc:docMk/>
          <pc:sldMasterMk cId="1517162935" sldId="2147483648"/>
        </pc:sldMasterMkLst>
        <pc:sldLayoutChg chg="modSp add mod modTransition modAnim">
          <pc:chgData name="AMAR ANWAR" userId="c1720d63-2acc-4633-aa0b-51ca7356e534" providerId="ADAL" clId="{16D3AB80-84B0-AD4C-BA49-B446FD3BF5B6}" dt="2023-02-07T07:15:21.049" v="7" actId="207"/>
          <pc:sldLayoutMkLst>
            <pc:docMk/>
            <pc:sldMasterMk cId="1517162935" sldId="2147483648"/>
            <pc:sldLayoutMk cId="3576507624" sldId="2147483660"/>
          </pc:sldLayoutMkLst>
          <pc:spChg chg="mod">
            <ac:chgData name="AMAR ANWAR" userId="c1720d63-2acc-4633-aa0b-51ca7356e534" providerId="ADAL" clId="{16D3AB80-84B0-AD4C-BA49-B446FD3BF5B6}" dt="2023-02-07T07:15:18.115" v="6" actId="207"/>
            <ac:spMkLst>
              <pc:docMk/>
              <pc:sldMasterMk cId="1517162935" sldId="2147483648"/>
              <pc:sldLayoutMk cId="3576507624" sldId="2147483660"/>
              <ac:spMk id="2" creationId="{AC07288F-93BC-BA49-860E-A0F9EEEDD6E1}"/>
            </ac:spMkLst>
          </pc:spChg>
          <pc:spChg chg="mod">
            <ac:chgData name="AMAR ANWAR" userId="c1720d63-2acc-4633-aa0b-51ca7356e534" providerId="ADAL" clId="{16D3AB80-84B0-AD4C-BA49-B446FD3BF5B6}" dt="2023-02-07T07:15:21.049" v="7" actId="207"/>
            <ac:spMkLst>
              <pc:docMk/>
              <pc:sldMasterMk cId="1517162935" sldId="2147483648"/>
              <pc:sldLayoutMk cId="3576507624" sldId="2147483660"/>
              <ac:spMk id="3" creationId="{4F313D58-6411-024A-B8B4-8FD0078E8251}"/>
            </ac:spMkLst>
          </pc:spChg>
          <pc:spChg chg="mod">
            <ac:chgData name="AMAR ANWAR" userId="c1720d63-2acc-4633-aa0b-51ca7356e534" providerId="ADAL" clId="{16D3AB80-84B0-AD4C-BA49-B446FD3BF5B6}" dt="2023-02-07T07:15:16.793" v="5" actId="207"/>
            <ac:spMkLst>
              <pc:docMk/>
              <pc:sldMasterMk cId="1517162935" sldId="2147483648"/>
              <pc:sldLayoutMk cId="3576507624" sldId="2147483660"/>
              <ac:spMk id="7" creationId="{4FB403E6-F3B1-7E41-B641-66CBE6A518CD}"/>
            </ac:spMkLst>
          </pc:spChg>
        </pc:sldLayoutChg>
      </pc:sldMasterChg>
    </pc:docChg>
  </pc:docChgLst>
  <pc:docChgLst>
    <pc:chgData name="ANWAR AMAR" userId="c1720d63-2acc-4633-aa0b-51ca7356e534" providerId="ADAL" clId="{3AACE57D-FFC8-3E4E-8C93-86C5415D06C0}"/>
    <pc:docChg chg="modMainMaster">
      <pc:chgData name="ANWAR AMAR" userId="c1720d63-2acc-4633-aa0b-51ca7356e534" providerId="ADAL" clId="{3AACE57D-FFC8-3E4E-8C93-86C5415D06C0}" dt="2022-03-04T05:19:59.059" v="16" actId="20577"/>
      <pc:docMkLst>
        <pc:docMk/>
      </pc:docMkLst>
      <pc:sldMasterChg chg="modSldLayout">
        <pc:chgData name="ANWAR AMAR" userId="c1720d63-2acc-4633-aa0b-51ca7356e534" providerId="ADAL" clId="{3AACE57D-FFC8-3E4E-8C93-86C5415D06C0}" dt="2022-03-04T05:19:59.059" v="16" actId="20577"/>
        <pc:sldMasterMkLst>
          <pc:docMk/>
          <pc:sldMasterMk cId="1517162935" sldId="2147483648"/>
        </pc:sldMasterMkLst>
        <pc:sldLayoutChg chg="addSp modSp mod">
          <pc:chgData name="ANWAR AMAR" userId="c1720d63-2acc-4633-aa0b-51ca7356e534" providerId="ADAL" clId="{3AACE57D-FFC8-3E4E-8C93-86C5415D06C0}" dt="2022-03-04T05:19:59.059" v="16" actId="20577"/>
          <pc:sldLayoutMkLst>
            <pc:docMk/>
            <pc:sldMasterMk cId="1517162935" sldId="2147483648"/>
            <pc:sldLayoutMk cId="3430158872" sldId="2147483650"/>
          </pc:sldLayoutMkLst>
          <pc:spChg chg="add mod">
            <ac:chgData name="ANWAR AMAR" userId="c1720d63-2acc-4633-aa0b-51ca7356e534" providerId="ADAL" clId="{3AACE57D-FFC8-3E4E-8C93-86C5415D06C0}" dt="2022-03-04T05:19:59.059" v="16" actId="20577"/>
            <ac:spMkLst>
              <pc:docMk/>
              <pc:sldMasterMk cId="1517162935" sldId="2147483648"/>
              <pc:sldLayoutMk cId="3430158872" sldId="2147483650"/>
              <ac:spMk id="5" creationId="{F921B4C3-3EDE-7F49-9F98-A9EEEBB1051E}"/>
            </ac:spMkLst>
          </pc:spChg>
        </pc:sldLayoutChg>
      </pc:sldMasterChg>
    </pc:docChg>
  </pc:docChgLst>
  <pc:docChgLst>
    <pc:chgData name="AMAR ANWAR" userId="c1720d63-2acc-4633-aa0b-51ca7356e534" providerId="ADAL" clId="{0118DB2A-8CB9-2B45-9287-059004EC49A0}"/>
    <pc:docChg chg="addSld modSld">
      <pc:chgData name="AMAR ANWAR" userId="c1720d63-2acc-4633-aa0b-51ca7356e534" providerId="ADAL" clId="{0118DB2A-8CB9-2B45-9287-059004EC49A0}" dt="2023-03-14T00:55:55.927" v="10" actId="962"/>
      <pc:docMkLst>
        <pc:docMk/>
      </pc:docMkLst>
      <pc:sldChg chg="addSp delSp modSp new mod">
        <pc:chgData name="AMAR ANWAR" userId="c1720d63-2acc-4633-aa0b-51ca7356e534" providerId="ADAL" clId="{0118DB2A-8CB9-2B45-9287-059004EC49A0}" dt="2023-03-14T00:32:16.397" v="3" actId="931"/>
        <pc:sldMkLst>
          <pc:docMk/>
          <pc:sldMk cId="1730947174" sldId="350"/>
        </pc:sldMkLst>
        <pc:spChg chg="del">
          <ac:chgData name="AMAR ANWAR" userId="c1720d63-2acc-4633-aa0b-51ca7356e534" providerId="ADAL" clId="{0118DB2A-8CB9-2B45-9287-059004EC49A0}" dt="2023-03-14T00:31:54.037" v="1" actId="931"/>
          <ac:spMkLst>
            <pc:docMk/>
            <pc:sldMk cId="1730947174" sldId="350"/>
            <ac:spMk id="2" creationId="{C96D5F2C-1479-2E8E-C9A9-40C1429B8FAE}"/>
          </ac:spMkLst>
        </pc:spChg>
        <pc:spChg chg="del">
          <ac:chgData name="AMAR ANWAR" userId="c1720d63-2acc-4633-aa0b-51ca7356e534" providerId="ADAL" clId="{0118DB2A-8CB9-2B45-9287-059004EC49A0}" dt="2023-03-14T00:32:16.397" v="3" actId="931"/>
          <ac:spMkLst>
            <pc:docMk/>
            <pc:sldMk cId="1730947174" sldId="350"/>
            <ac:spMk id="3" creationId="{EDABBEAD-76D1-8598-895D-3000B94D06B8}"/>
          </ac:spMkLst>
        </pc:spChg>
        <pc:picChg chg="add mod">
          <ac:chgData name="AMAR ANWAR" userId="c1720d63-2acc-4633-aa0b-51ca7356e534" providerId="ADAL" clId="{0118DB2A-8CB9-2B45-9287-059004EC49A0}" dt="2023-03-14T00:31:56.540" v="2" actId="27614"/>
          <ac:picMkLst>
            <pc:docMk/>
            <pc:sldMk cId="1730947174" sldId="350"/>
            <ac:picMk id="5" creationId="{A8947B73-2316-EBF0-7EB3-C7DF55607F4C}"/>
          </ac:picMkLst>
        </pc:picChg>
        <pc:picChg chg="add mod">
          <ac:chgData name="AMAR ANWAR" userId="c1720d63-2acc-4633-aa0b-51ca7356e534" providerId="ADAL" clId="{0118DB2A-8CB9-2B45-9287-059004EC49A0}" dt="2023-03-14T00:32:16.397" v="3" actId="931"/>
          <ac:picMkLst>
            <pc:docMk/>
            <pc:sldMk cId="1730947174" sldId="350"/>
            <ac:picMk id="7" creationId="{F9AB3AC8-C3FB-6274-A22A-16F0E44A062B}"/>
          </ac:picMkLst>
        </pc:picChg>
      </pc:sldChg>
      <pc:sldChg chg="addSp delSp modSp new mod">
        <pc:chgData name="AMAR ANWAR" userId="c1720d63-2acc-4633-aa0b-51ca7356e534" providerId="ADAL" clId="{0118DB2A-8CB9-2B45-9287-059004EC49A0}" dt="2023-03-14T00:55:55.927" v="10" actId="962"/>
        <pc:sldMkLst>
          <pc:docMk/>
          <pc:sldMk cId="3314742149" sldId="351"/>
        </pc:sldMkLst>
        <pc:spChg chg="del">
          <ac:chgData name="AMAR ANWAR" userId="c1720d63-2acc-4633-aa0b-51ca7356e534" providerId="ADAL" clId="{0118DB2A-8CB9-2B45-9287-059004EC49A0}" dt="2023-03-14T00:55:47.033" v="5" actId="931"/>
          <ac:spMkLst>
            <pc:docMk/>
            <pc:sldMk cId="3314742149" sldId="351"/>
            <ac:spMk id="2" creationId="{AA41C13B-0610-0575-C074-6014122B7076}"/>
          </ac:spMkLst>
        </pc:spChg>
        <pc:spChg chg="del">
          <ac:chgData name="AMAR ANWAR" userId="c1720d63-2acc-4633-aa0b-51ca7356e534" providerId="ADAL" clId="{0118DB2A-8CB9-2B45-9287-059004EC49A0}" dt="2023-03-14T00:55:53.575" v="8" actId="931"/>
          <ac:spMkLst>
            <pc:docMk/>
            <pc:sldMk cId="3314742149" sldId="351"/>
            <ac:spMk id="3" creationId="{BB2D2B83-33C7-79FF-B924-3C8A7E920D70}"/>
          </ac:spMkLst>
        </pc:spChg>
        <pc:picChg chg="add mod">
          <ac:chgData name="AMAR ANWAR" userId="c1720d63-2acc-4633-aa0b-51ca7356e534" providerId="ADAL" clId="{0118DB2A-8CB9-2B45-9287-059004EC49A0}" dt="2023-03-14T00:55:49.701" v="7" actId="962"/>
          <ac:picMkLst>
            <pc:docMk/>
            <pc:sldMk cId="3314742149" sldId="351"/>
            <ac:picMk id="5" creationId="{202312EA-A85F-C998-B0DB-2E48E72724A6}"/>
          </ac:picMkLst>
        </pc:picChg>
        <pc:picChg chg="add mod">
          <ac:chgData name="AMAR ANWAR" userId="c1720d63-2acc-4633-aa0b-51ca7356e534" providerId="ADAL" clId="{0118DB2A-8CB9-2B45-9287-059004EC49A0}" dt="2023-03-14T00:55:55.927" v="10" actId="962"/>
          <ac:picMkLst>
            <pc:docMk/>
            <pc:sldMk cId="3314742149" sldId="351"/>
            <ac:picMk id="7" creationId="{E0FCD9A0-B749-DE81-9375-DEA20AA71A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61309-4137-AB4E-925F-B4329D73C196}" type="datetimeFigureOut">
              <a:rPr lang="en-GB" smtClean="0"/>
              <a:t>14/03/2023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1B088-2F95-214C-89A1-A21EE3BAA952}" type="slidenum">
              <a:rPr lang="en-GB" smtClean="0"/>
              <a:t>‹#›</a:t>
            </a:fld>
            <a:endParaRPr lang="en-GB" dirty="0"/>
          </a:p>
        </p:txBody>
      </p:sp>
    </p:spTree>
    <p:extLst>
      <p:ext uri="{BB962C8B-B14F-4D97-AF65-F5344CB8AC3E}">
        <p14:creationId xmlns:p14="http://schemas.microsoft.com/office/powerpoint/2010/main" val="61572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t>Petabytes &gt; Exabyte </a:t>
            </a:r>
            <a:endParaRPr lang="en-GB" dirty="0"/>
          </a:p>
        </p:txBody>
      </p:sp>
      <p:sp>
        <p:nvSpPr>
          <p:cNvPr id="4" name="Slide Number Placeholder 3"/>
          <p:cNvSpPr>
            <a:spLocks noGrp="1"/>
          </p:cNvSpPr>
          <p:nvPr>
            <p:ph type="sldNum" sz="quarter" idx="5"/>
          </p:nvPr>
        </p:nvSpPr>
        <p:spPr/>
        <p:txBody>
          <a:bodyPr/>
          <a:lstStyle/>
          <a:p>
            <a:fld id="{47B1B088-2F95-214C-89A1-A21EE3BAA952}" type="slidenum">
              <a:rPr lang="en-GB" smtClean="0"/>
              <a:t>5</a:t>
            </a:fld>
            <a:endParaRPr lang="en-GB" dirty="0"/>
          </a:p>
        </p:txBody>
      </p:sp>
    </p:spTree>
    <p:extLst>
      <p:ext uri="{BB962C8B-B14F-4D97-AF65-F5344CB8AC3E}">
        <p14:creationId xmlns:p14="http://schemas.microsoft.com/office/powerpoint/2010/main" val="281972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t>Petabytes &gt; Exabyte </a:t>
            </a:r>
            <a:endParaRPr lang="en-GB" dirty="0"/>
          </a:p>
          <a:p>
            <a:endParaRPr lang="en-GB" dirty="0"/>
          </a:p>
        </p:txBody>
      </p:sp>
      <p:sp>
        <p:nvSpPr>
          <p:cNvPr id="4" name="Slide Number Placeholder 3"/>
          <p:cNvSpPr>
            <a:spLocks noGrp="1"/>
          </p:cNvSpPr>
          <p:nvPr>
            <p:ph type="sldNum" sz="quarter" idx="5"/>
          </p:nvPr>
        </p:nvSpPr>
        <p:spPr/>
        <p:txBody>
          <a:bodyPr/>
          <a:lstStyle/>
          <a:p>
            <a:fld id="{47B1B088-2F95-214C-89A1-A21EE3BAA952}" type="slidenum">
              <a:rPr lang="en-GB" smtClean="0"/>
              <a:t>7</a:t>
            </a:fld>
            <a:endParaRPr lang="en-GB" dirty="0"/>
          </a:p>
        </p:txBody>
      </p:sp>
    </p:spTree>
    <p:extLst>
      <p:ext uri="{BB962C8B-B14F-4D97-AF65-F5344CB8AC3E}">
        <p14:creationId xmlns:p14="http://schemas.microsoft.com/office/powerpoint/2010/main" val="2636191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Compression exists to reduce the size of the file </a:t>
            </a:r>
            <a:r>
              <a:rPr lang="en-US" sz="12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The impact of this is, e.g.: </a:t>
            </a:r>
            <a:endParaRPr lang="en-US" sz="1200" kern="1200" dirty="0">
              <a:solidFill>
                <a:schemeClr val="tx1"/>
              </a:solidFill>
              <a:effectLst/>
              <a:latin typeface="+mn-lt"/>
              <a:ea typeface="+mn-ea"/>
              <a:cs typeface="+mn-cs"/>
            </a:endParaRPr>
          </a:p>
          <a:p>
            <a:pPr lvl="1"/>
            <a:r>
              <a:rPr lang="en-US" sz="1200" b="0" kern="1200" dirty="0">
                <a:solidFill>
                  <a:schemeClr val="tx1"/>
                </a:solidFill>
                <a:effectLst/>
                <a:latin typeface="+mn-lt"/>
                <a:ea typeface="+mn-ea"/>
                <a:cs typeface="+mn-cs"/>
              </a:rPr>
              <a:t>–  less bandwidth required </a:t>
            </a:r>
            <a:endParaRPr lang="en-US" dirty="0">
              <a:effectLst/>
            </a:endParaRPr>
          </a:p>
          <a:p>
            <a:pPr lvl="1"/>
            <a:r>
              <a:rPr lang="en-US" sz="1200" b="0" kern="1200" dirty="0">
                <a:solidFill>
                  <a:schemeClr val="tx1"/>
                </a:solidFill>
                <a:effectLst/>
                <a:latin typeface="+mn-lt"/>
                <a:ea typeface="+mn-ea"/>
                <a:cs typeface="+mn-cs"/>
              </a:rPr>
              <a:t>–  less storage space required </a:t>
            </a:r>
            <a:endParaRPr lang="en-US" dirty="0">
              <a:effectLst/>
            </a:endParaRPr>
          </a:p>
          <a:p>
            <a:pPr lvl="1"/>
            <a:r>
              <a:rPr lang="en-US" sz="1200" b="0" kern="1200" dirty="0">
                <a:solidFill>
                  <a:schemeClr val="tx1"/>
                </a:solidFill>
                <a:effectLst/>
                <a:latin typeface="+mn-lt"/>
                <a:ea typeface="+mn-ea"/>
                <a:cs typeface="+mn-cs"/>
              </a:rPr>
              <a:t>–  shorter transmission time </a:t>
            </a:r>
            <a:endParaRPr lang="en-US" dirty="0">
              <a:effectLst/>
            </a:endParaRPr>
          </a:p>
          <a:p>
            <a:endParaRPr lang="en-GB" dirty="0"/>
          </a:p>
        </p:txBody>
      </p:sp>
      <p:sp>
        <p:nvSpPr>
          <p:cNvPr id="4" name="Slide Number Placeholder 3"/>
          <p:cNvSpPr>
            <a:spLocks noGrp="1"/>
          </p:cNvSpPr>
          <p:nvPr>
            <p:ph type="sldNum" sz="quarter" idx="5"/>
          </p:nvPr>
        </p:nvSpPr>
        <p:spPr/>
        <p:txBody>
          <a:bodyPr/>
          <a:lstStyle/>
          <a:p>
            <a:fld id="{47B1B088-2F95-214C-89A1-A21EE3BAA952}" type="slidenum">
              <a:rPr lang="en-GB" smtClean="0"/>
              <a:t>10</a:t>
            </a:fld>
            <a:endParaRPr lang="en-GB" dirty="0"/>
          </a:p>
        </p:txBody>
      </p:sp>
    </p:spTree>
    <p:extLst>
      <p:ext uri="{BB962C8B-B14F-4D97-AF65-F5344CB8AC3E}">
        <p14:creationId xmlns:p14="http://schemas.microsoft.com/office/powerpoint/2010/main" val="194005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E4FF5-27B6-4243-A1D5-9FC9263343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9A203DB-D5D5-5342-9567-B86B44D887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8C6582C-21E6-9848-92DA-BCB19134300F}"/>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72247D02-C167-214F-97C1-74ECDE3D28B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D65E7E3-F354-CA41-AE12-8E9D3B779B3A}"/>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1834072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741E5-02B6-384A-8ED6-3ED2460EC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FB7A96F-C3AD-FF4A-95BE-8C3BC32BE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7FAFD8C5-928A-DE43-8F2B-09462DAFB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424F9E-BD7E-6240-BEB9-128FB4811D28}"/>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6" name="Footer Placeholder 5">
            <a:extLst>
              <a:ext uri="{FF2B5EF4-FFF2-40B4-BE49-F238E27FC236}">
                <a16:creationId xmlns:a16="http://schemas.microsoft.com/office/drawing/2014/main" id="{BE19D403-7260-FE41-8C1C-41AEB10F95E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7255212C-D9E9-D642-ABA3-705809F902E1}"/>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3364722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2DAE-903A-714F-9E52-F5BEB609B01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2B5906-CDD6-2049-9E1F-AE386FE035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B307DF-61D6-E742-B93B-B0BD4FED2E1C}"/>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8A7889E6-80D6-6D4B-810C-1A4664C0AA5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24E5C363-23D1-FE4F-9A64-332EB591E428}"/>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2796024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8C94D-3135-924E-8202-76AB5738B5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079668D-BFB5-FC41-A625-6A77B2B7A7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E43398-BB4B-F24D-9007-3EBED6063010}"/>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CBCF9917-9E3D-F647-A95E-896B590AAA2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7554673-0C95-4B4C-8FCE-8235E0FAFFBD}"/>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1991065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50F88-8A58-4BF0-1FDC-A9E0BEBEBD20}"/>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8CE05889-32FE-A07B-FBC3-BB8BFF6A3EA0}"/>
              </a:ext>
            </a:extLst>
          </p:cNvPr>
          <p:cNvSpPr>
            <a:spLocks noGrp="1"/>
          </p:cNvSpPr>
          <p:nvPr>
            <p:ph sz="half" idx="1"/>
          </p:nvPr>
        </p:nvSpPr>
        <p:spPr>
          <a:xfrm>
            <a:off x="-1"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2FEE9DE-AF8C-CB94-25B7-48A2241E096F}"/>
              </a:ext>
            </a:extLst>
          </p:cNvPr>
          <p:cNvSpPr>
            <a:spLocks noGrp="1"/>
          </p:cNvSpPr>
          <p:nvPr>
            <p:ph sz="half" idx="2"/>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53236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8" presetClass="entr" presetSubtype="6"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strips(downRight)">
                      <p:cBhvr>
                        <p:cTn dur="500"/>
                        <p:tgtEl>
                          <p:spTgt spid="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B403E6-F3B1-7E41-B641-66CBE6A518CD}"/>
              </a:ext>
            </a:extLst>
          </p:cNvPr>
          <p:cNvSpPr/>
          <p:nvPr userDrawn="1"/>
        </p:nvSpPr>
        <p:spPr>
          <a:xfrm>
            <a:off x="0"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C07288F-93BC-BA49-860E-A0F9EEEDD6E1}"/>
              </a:ext>
            </a:extLst>
          </p:cNvPr>
          <p:cNvSpPr>
            <a:spLocks noGrp="1"/>
          </p:cNvSpPr>
          <p:nvPr>
            <p:ph type="title"/>
          </p:nvPr>
        </p:nvSpPr>
        <p:spPr>
          <a:xfrm>
            <a:off x="0" y="0"/>
            <a:ext cx="12192000" cy="524435"/>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313D58-6411-024A-B8B4-8FD0078E8251}"/>
              </a:ext>
            </a:extLst>
          </p:cNvPr>
          <p:cNvSpPr>
            <a:spLocks noGrp="1"/>
          </p:cNvSpPr>
          <p:nvPr>
            <p:ph idx="1"/>
          </p:nvPr>
        </p:nvSpPr>
        <p:spPr>
          <a:xfrm>
            <a:off x="0" y="551328"/>
            <a:ext cx="12192000" cy="6306671"/>
          </a:xfrm>
        </p:spPr>
        <p:txBody>
          <a:bodyPr/>
          <a:lstStyle>
            <a:lvl1pPr marL="12700" indent="-12700">
              <a:buNone/>
              <a:tabLst/>
              <a:defRPr>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F921B4C3-3EDE-7F49-9F98-A9EEEBB1051E}"/>
              </a:ext>
            </a:extLst>
          </p:cNvPr>
          <p:cNvSpPr txBox="1"/>
          <p:nvPr userDrawn="1"/>
        </p:nvSpPr>
        <p:spPr>
          <a:xfrm>
            <a:off x="10273553" y="0"/>
            <a:ext cx="1918447"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1.3 Data Storage</a:t>
            </a:r>
          </a:p>
        </p:txBody>
      </p:sp>
    </p:spTree>
    <p:extLst>
      <p:ext uri="{BB962C8B-B14F-4D97-AF65-F5344CB8AC3E}">
        <p14:creationId xmlns:p14="http://schemas.microsoft.com/office/powerpoint/2010/main" val="34301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B403E6-F3B1-7E41-B641-66CBE6A518CD}"/>
              </a:ext>
            </a:extLst>
          </p:cNvPr>
          <p:cNvSpPr/>
          <p:nvPr userDrawn="1"/>
        </p:nvSpPr>
        <p:spPr>
          <a:xfrm>
            <a:off x="0" y="0"/>
            <a:ext cx="12192000" cy="6858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 name="Title 1">
            <a:extLst>
              <a:ext uri="{FF2B5EF4-FFF2-40B4-BE49-F238E27FC236}">
                <a16:creationId xmlns:a16="http://schemas.microsoft.com/office/drawing/2014/main" id="{AC07288F-93BC-BA49-860E-A0F9EEEDD6E1}"/>
              </a:ext>
            </a:extLst>
          </p:cNvPr>
          <p:cNvSpPr>
            <a:spLocks noGrp="1"/>
          </p:cNvSpPr>
          <p:nvPr>
            <p:ph type="title"/>
          </p:nvPr>
        </p:nvSpPr>
        <p:spPr>
          <a:xfrm>
            <a:off x="0" y="0"/>
            <a:ext cx="12192000" cy="524435"/>
          </a:xfrm>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313D58-6411-024A-B8B4-8FD0078E8251}"/>
              </a:ext>
            </a:extLst>
          </p:cNvPr>
          <p:cNvSpPr>
            <a:spLocks noGrp="1"/>
          </p:cNvSpPr>
          <p:nvPr>
            <p:ph idx="1"/>
          </p:nvPr>
        </p:nvSpPr>
        <p:spPr>
          <a:xfrm>
            <a:off x="0" y="551328"/>
            <a:ext cx="12192000" cy="6306671"/>
          </a:xfrm>
          <a:solidFill>
            <a:srgbClr val="FFFF00"/>
          </a:solidFill>
        </p:spPr>
        <p:txBody>
          <a:bodyPr/>
          <a:lstStyle>
            <a:lvl1pPr marL="12700" indent="-12700">
              <a:buNone/>
              <a:tabLst/>
              <a:defRPr>
                <a:solidFill>
                  <a:schemeClr val="tx1"/>
                </a:solidFill>
              </a:defRPr>
            </a:lvl1pPr>
            <a:lvl2pPr>
              <a:buNone/>
              <a:defRPr>
                <a:solidFill>
                  <a:schemeClr val="tx1"/>
                </a:solidFill>
              </a:defRPr>
            </a:lvl2pPr>
            <a:lvl3pPr>
              <a:buNone/>
              <a:defRPr>
                <a:solidFill>
                  <a:schemeClr val="tx1"/>
                </a:solidFill>
              </a:defRPr>
            </a:lvl3pPr>
            <a:lvl4pPr>
              <a:buNone/>
              <a:defRPr>
                <a:solidFill>
                  <a:schemeClr val="tx1"/>
                </a:solidFill>
              </a:defRPr>
            </a:lvl4pPr>
            <a:lvl5pPr>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F921B4C3-3EDE-7F49-9F98-A9EEEBB1051E}"/>
              </a:ext>
            </a:extLst>
          </p:cNvPr>
          <p:cNvSpPr txBox="1"/>
          <p:nvPr userDrawn="1"/>
        </p:nvSpPr>
        <p:spPr>
          <a:xfrm>
            <a:off x="10273553" y="0"/>
            <a:ext cx="1918447"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1.3 Data Storage</a:t>
            </a:r>
          </a:p>
        </p:txBody>
      </p:sp>
    </p:spTree>
    <p:extLst>
      <p:ext uri="{BB962C8B-B14F-4D97-AF65-F5344CB8AC3E}">
        <p14:creationId xmlns:p14="http://schemas.microsoft.com/office/powerpoint/2010/main" val="357650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9E953-64C2-3441-BF29-C480770D14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72F8326-60FE-4449-BC2E-A9008D29C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520A32-1778-5C44-9959-DF7445CDC118}"/>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75283642-AA58-7246-AEE3-8FB437E2849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0308EB5-513B-AB43-88E2-2F836F0B3B26}"/>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4008307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3D43-DCD7-EC42-A80C-E3DDDD8DAFF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AE14704-7F02-384E-BF60-2CF2D8AD24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7DF77F4-164D-8E4E-AF71-8D192DE07D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BBB9846-8115-7E4A-8AEF-C563E8F9952E}"/>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6" name="Footer Placeholder 5">
            <a:extLst>
              <a:ext uri="{FF2B5EF4-FFF2-40B4-BE49-F238E27FC236}">
                <a16:creationId xmlns:a16="http://schemas.microsoft.com/office/drawing/2014/main" id="{4781C0C2-5053-8047-A655-9720DFB1B8AD}"/>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C12D441-A6BF-894F-ADDF-38D300E8EFA9}"/>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1016570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DEF4-C51B-6343-9192-C920D7EADD2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EA79E72-573E-714A-973A-2FC9FA1D12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DC3F14-B842-9446-892A-1E49D8901D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4167526-D138-9A46-8FD7-5324690857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AA46B-F124-8B48-9401-374823DAD7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6E2412-DD33-1142-B25C-0D5BBE35683C}"/>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8" name="Footer Placeholder 7">
            <a:extLst>
              <a:ext uri="{FF2B5EF4-FFF2-40B4-BE49-F238E27FC236}">
                <a16:creationId xmlns:a16="http://schemas.microsoft.com/office/drawing/2014/main" id="{1C0E6240-160E-3449-9E80-C37869BE947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683C3835-661F-614F-A147-AEED1F58936F}"/>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1577736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7895-488F-F64A-8690-F3DC85E3CA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DF06A68-70F8-294B-8802-86E179E39850}"/>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4" name="Footer Placeholder 3">
            <a:extLst>
              <a:ext uri="{FF2B5EF4-FFF2-40B4-BE49-F238E27FC236}">
                <a16:creationId xmlns:a16="http://schemas.microsoft.com/office/drawing/2014/main" id="{94EFFCCB-DE37-9D47-9720-E75CA8DE532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1E3EDE14-D18E-194B-8139-CC52849EC294}"/>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2058438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DB759A-9719-DC47-8632-B0B737491FED}"/>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3" name="Footer Placeholder 2">
            <a:extLst>
              <a:ext uri="{FF2B5EF4-FFF2-40B4-BE49-F238E27FC236}">
                <a16:creationId xmlns:a16="http://schemas.microsoft.com/office/drawing/2014/main" id="{339D56A2-B642-E044-AC85-BA59F638E3AF}"/>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726B9984-38B7-A04B-A1F9-C4F0655D39EB}"/>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3513493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65AF-1713-E440-B64F-85214EEC9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72D0A6-C3D1-BE45-88CF-4AF9CEE533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33CA6D0-61C7-B74A-8538-34944C6E1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595A9-0EB6-1243-A77F-CCA37D30860B}"/>
              </a:ext>
            </a:extLst>
          </p:cNvPr>
          <p:cNvSpPr>
            <a:spLocks noGrp="1"/>
          </p:cNvSpPr>
          <p:nvPr>
            <p:ph type="dt" sz="half" idx="10"/>
          </p:nvPr>
        </p:nvSpPr>
        <p:spPr/>
        <p:txBody>
          <a:bodyPr/>
          <a:lstStyle/>
          <a:p>
            <a:fld id="{DA03791A-9DCE-7D41-8792-1D2FC982005A}" type="datetimeFigureOut">
              <a:rPr lang="en-GB" smtClean="0"/>
              <a:t>14/03/2023</a:t>
            </a:fld>
            <a:endParaRPr lang="en-GB" dirty="0"/>
          </a:p>
        </p:txBody>
      </p:sp>
      <p:sp>
        <p:nvSpPr>
          <p:cNvPr id="6" name="Footer Placeholder 5">
            <a:extLst>
              <a:ext uri="{FF2B5EF4-FFF2-40B4-BE49-F238E27FC236}">
                <a16:creationId xmlns:a16="http://schemas.microsoft.com/office/drawing/2014/main" id="{F845287C-3B97-5249-8359-E77F8BD8C990}"/>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35D847B-2C57-5D4B-A582-8FCAAB9F9604}"/>
              </a:ext>
            </a:extLst>
          </p:cNvPr>
          <p:cNvSpPr>
            <a:spLocks noGrp="1"/>
          </p:cNvSpPr>
          <p:nvPr>
            <p:ph type="sldNum" sz="quarter" idx="12"/>
          </p:nvPr>
        </p:nvSpPr>
        <p:spPr/>
        <p:txBody>
          <a:bodyPr/>
          <a:lstStyle/>
          <a:p>
            <a:fld id="{44A492A3-B7D7-5242-81B1-53ED1B36A3BC}" type="slidenum">
              <a:rPr lang="en-GB" smtClean="0"/>
              <a:t>‹#›</a:t>
            </a:fld>
            <a:endParaRPr lang="en-GB" dirty="0"/>
          </a:p>
        </p:txBody>
      </p:sp>
    </p:spTree>
    <p:extLst>
      <p:ext uri="{BB962C8B-B14F-4D97-AF65-F5344CB8AC3E}">
        <p14:creationId xmlns:p14="http://schemas.microsoft.com/office/powerpoint/2010/main" val="3304033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88B76-6523-7A47-87CD-E3DB7112DD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19B2D2E-9F0C-884A-8C0F-16ADA666B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21AC84-E5A4-C14D-B496-D4D5505C21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03791A-9DCE-7D41-8792-1D2FC982005A}" type="datetimeFigureOut">
              <a:rPr lang="en-GB" smtClean="0"/>
              <a:t>14/03/2023</a:t>
            </a:fld>
            <a:endParaRPr lang="en-GB" dirty="0"/>
          </a:p>
        </p:txBody>
      </p:sp>
      <p:sp>
        <p:nvSpPr>
          <p:cNvPr id="5" name="Footer Placeholder 4">
            <a:extLst>
              <a:ext uri="{FF2B5EF4-FFF2-40B4-BE49-F238E27FC236}">
                <a16:creationId xmlns:a16="http://schemas.microsoft.com/office/drawing/2014/main" id="{510785EC-E2D7-244A-8CA7-A672DA1A09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3E5BBA1A-3975-BF4E-AA19-968D9DFF2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A492A3-B7D7-5242-81B1-53ED1B36A3BC}" type="slidenum">
              <a:rPr lang="en-GB" smtClean="0"/>
              <a:t>‹#›</a:t>
            </a:fld>
            <a:endParaRPr lang="en-GB" dirty="0"/>
          </a:p>
        </p:txBody>
      </p:sp>
    </p:spTree>
    <p:extLst>
      <p:ext uri="{BB962C8B-B14F-4D97-AF65-F5344CB8AC3E}">
        <p14:creationId xmlns:p14="http://schemas.microsoft.com/office/powerpoint/2010/main" val="1517162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D32-FA2C-FA42-B03A-54E9F2E35B2B}"/>
              </a:ext>
            </a:extLst>
          </p:cNvPr>
          <p:cNvSpPr>
            <a:spLocks noGrp="1"/>
          </p:cNvSpPr>
          <p:nvPr>
            <p:ph type="title"/>
          </p:nvPr>
        </p:nvSpPr>
        <p:spPr/>
        <p:txBody>
          <a:bodyPr>
            <a:normAutofit fontScale="90000"/>
          </a:bodyPr>
          <a:lstStyle/>
          <a:p>
            <a:r>
              <a:rPr lang="en-GB" dirty="0"/>
              <a:t>1.3 </a:t>
            </a:r>
            <a:r>
              <a:rPr lang="en-US" b="1" dirty="0"/>
              <a:t>Data storage and compression </a:t>
            </a:r>
            <a:endParaRPr lang="en-GB" dirty="0"/>
          </a:p>
        </p:txBody>
      </p:sp>
      <p:sp>
        <p:nvSpPr>
          <p:cNvPr id="3" name="Content Placeholder 2">
            <a:extLst>
              <a:ext uri="{FF2B5EF4-FFF2-40B4-BE49-F238E27FC236}">
                <a16:creationId xmlns:a16="http://schemas.microsoft.com/office/drawing/2014/main" id="{1B764C69-29B4-7B4B-8649-CE082504B44C}"/>
              </a:ext>
            </a:extLst>
          </p:cNvPr>
          <p:cNvSpPr>
            <a:spLocks noGrp="1"/>
          </p:cNvSpPr>
          <p:nvPr>
            <p:ph idx="1"/>
          </p:nvPr>
        </p:nvSpPr>
        <p:spPr>
          <a:solidFill>
            <a:srgbClr val="7030A0"/>
          </a:solidFill>
        </p:spPr>
        <p:txBody>
          <a:bodyPr>
            <a:normAutofit/>
          </a:bodyPr>
          <a:lstStyle/>
          <a:p>
            <a:pPr marL="514350" indent="-514350">
              <a:buFont typeface="+mj-lt"/>
              <a:buAutoNum type="arabicPeriod"/>
            </a:pPr>
            <a:r>
              <a:rPr lang="en-US" dirty="0"/>
              <a:t>Understand how data storage is measured </a:t>
            </a:r>
          </a:p>
          <a:p>
            <a:pPr marL="514350" indent="-514350">
              <a:buFont typeface="+mj-lt"/>
              <a:buAutoNum type="arabicPeriod"/>
            </a:pPr>
            <a:r>
              <a:rPr lang="en-US" dirty="0"/>
              <a:t>Calculate the file size of an image file and a sound file, using information given </a:t>
            </a:r>
            <a:endParaRPr lang="en-US" dirty="0">
              <a:effectLst/>
            </a:endParaRPr>
          </a:p>
          <a:p>
            <a:pPr marL="514350" indent="-514350">
              <a:buFont typeface="+mj-lt"/>
              <a:buAutoNum type="arabicPeriod"/>
            </a:pPr>
            <a:r>
              <a:rPr lang="en-US" dirty="0"/>
              <a:t>Understand the purpose of and need for data compression </a:t>
            </a:r>
            <a:endParaRPr lang="en-US" dirty="0">
              <a:effectLst/>
            </a:endParaRPr>
          </a:p>
          <a:p>
            <a:pPr marL="514350" indent="-514350">
              <a:buFont typeface="+mj-lt"/>
              <a:buAutoNum type="arabicPeriod"/>
            </a:pPr>
            <a:r>
              <a:rPr lang="en-US" dirty="0"/>
              <a:t>Understand how files are compressed using lossy and lossless compression methods </a:t>
            </a:r>
          </a:p>
          <a:p>
            <a:pPr marL="514350" indent="-514350">
              <a:buFont typeface="+mj-lt"/>
              <a:buAutoNum type="arabicPeriod"/>
            </a:pPr>
            <a:r>
              <a:rPr lang="en-US" dirty="0"/>
              <a:t>Lossless compression reduces the file size without permanent loss of data, e.g. run length encoding (RLE) </a:t>
            </a:r>
          </a:p>
          <a:p>
            <a:endParaRPr lang="en-GB" dirty="0"/>
          </a:p>
        </p:txBody>
      </p:sp>
    </p:spTree>
    <p:extLst>
      <p:ext uri="{BB962C8B-B14F-4D97-AF65-F5344CB8AC3E}">
        <p14:creationId xmlns:p14="http://schemas.microsoft.com/office/powerpoint/2010/main" val="3800056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compression? </a:t>
            </a:r>
          </a:p>
        </p:txBody>
      </p:sp>
      <p:sp>
        <p:nvSpPr>
          <p:cNvPr id="3" name="Content Placeholder 2"/>
          <p:cNvSpPr>
            <a:spLocks noGrp="1"/>
          </p:cNvSpPr>
          <p:nvPr>
            <p:ph idx="1"/>
          </p:nvPr>
        </p:nvSpPr>
        <p:spPr/>
        <p:txBody>
          <a:bodyPr/>
          <a:lstStyle/>
          <a:p>
            <a:r>
              <a:rPr lang="en-US" dirty="0"/>
              <a:t>Make things take up less space </a:t>
            </a:r>
          </a:p>
          <a:p>
            <a:endParaRPr lang="en-US" dirty="0"/>
          </a:p>
          <a:p>
            <a:r>
              <a:rPr lang="en-US" dirty="0"/>
              <a:t>Many methods of compression </a:t>
            </a:r>
          </a:p>
          <a:p>
            <a:endParaRPr lang="en-US" dirty="0"/>
          </a:p>
          <a:p>
            <a:r>
              <a:rPr lang="en-US" dirty="0"/>
              <a:t>All of them are either lossy or lossless</a:t>
            </a:r>
          </a:p>
          <a:p>
            <a:endParaRPr lang="en-US" dirty="0"/>
          </a:p>
          <a:p>
            <a:r>
              <a:rPr lang="en-US" dirty="0"/>
              <a:t>But why do we need to make things take less space?</a:t>
            </a:r>
          </a:p>
          <a:p>
            <a:pPr marL="514350" indent="-514350">
              <a:buFont typeface="+mj-lt"/>
              <a:buAutoNum type="arabicPeriod"/>
            </a:pPr>
            <a:r>
              <a:rPr lang="en-US" dirty="0"/>
              <a:t>Less storage space needed </a:t>
            </a:r>
          </a:p>
          <a:p>
            <a:pPr marL="514350" indent="-514350">
              <a:buFont typeface="+mj-lt"/>
              <a:buAutoNum type="arabicPeriod"/>
            </a:pPr>
            <a:r>
              <a:rPr lang="en-US" dirty="0"/>
              <a:t>Quicker to send a smaller file then a larger file. Short transmission time </a:t>
            </a:r>
          </a:p>
          <a:p>
            <a:pPr marL="514350" indent="-514350">
              <a:buFont typeface="+mj-lt"/>
              <a:buAutoNum type="arabicPeriod"/>
            </a:pPr>
            <a:r>
              <a:rPr lang="en-US" dirty="0"/>
              <a:t>Less bandwidth needed</a:t>
            </a:r>
          </a:p>
          <a:p>
            <a:endParaRPr lang="en-US" dirty="0"/>
          </a:p>
          <a:p>
            <a:endParaRPr lang="en-US" dirty="0"/>
          </a:p>
        </p:txBody>
      </p:sp>
    </p:spTree>
    <p:extLst>
      <p:ext uri="{BB962C8B-B14F-4D97-AF65-F5344CB8AC3E}">
        <p14:creationId xmlns:p14="http://schemas.microsoft.com/office/powerpoint/2010/main" val="2836450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Lossy</a:t>
            </a:r>
          </a:p>
        </p:txBody>
      </p:sp>
      <p:sp>
        <p:nvSpPr>
          <p:cNvPr id="3" name="Content Placeholder 2"/>
          <p:cNvSpPr>
            <a:spLocks noGrp="1"/>
          </p:cNvSpPr>
          <p:nvPr>
            <p:ph idx="1"/>
          </p:nvPr>
        </p:nvSpPr>
        <p:spPr/>
        <p:txBody>
          <a:bodyPr/>
          <a:lstStyle/>
          <a:p>
            <a:r>
              <a:rPr lang="en-US" dirty="0"/>
              <a:t>Remove redundant data</a:t>
            </a:r>
          </a:p>
          <a:p>
            <a:endParaRPr lang="en-US" dirty="0"/>
          </a:p>
          <a:p>
            <a:r>
              <a:rPr lang="en-US" dirty="0"/>
              <a:t>Creates smaller file size </a:t>
            </a:r>
          </a:p>
          <a:p>
            <a:endParaRPr lang="en-US" dirty="0"/>
          </a:p>
          <a:p>
            <a:r>
              <a:rPr lang="en-US" dirty="0"/>
              <a:t>Worse quality  </a:t>
            </a:r>
          </a:p>
        </p:txBody>
      </p:sp>
    </p:spTree>
    <p:extLst>
      <p:ext uri="{BB962C8B-B14F-4D97-AF65-F5344CB8AC3E}">
        <p14:creationId xmlns:p14="http://schemas.microsoft.com/office/powerpoint/2010/main" val="3124050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C10A9-1743-4C41-BD67-E5295E520216}"/>
              </a:ext>
            </a:extLst>
          </p:cNvPr>
          <p:cNvSpPr>
            <a:spLocks noGrp="1"/>
          </p:cNvSpPr>
          <p:nvPr>
            <p:ph type="title"/>
          </p:nvPr>
        </p:nvSpPr>
        <p:spPr/>
        <p:txBody>
          <a:bodyPr>
            <a:normAutofit fontScale="90000"/>
          </a:bodyPr>
          <a:lstStyle/>
          <a:p>
            <a:r>
              <a:rPr lang="en-US" dirty="0"/>
              <a:t>Where is lossy compression used?</a:t>
            </a:r>
          </a:p>
        </p:txBody>
      </p:sp>
      <p:sp>
        <p:nvSpPr>
          <p:cNvPr id="3" name="Content Placeholder 2">
            <a:extLst>
              <a:ext uri="{FF2B5EF4-FFF2-40B4-BE49-F238E27FC236}">
                <a16:creationId xmlns:a16="http://schemas.microsoft.com/office/drawing/2014/main" id="{6946AE2C-A9FD-B74D-99CC-1A63B6F6BEB4}"/>
              </a:ext>
            </a:extLst>
          </p:cNvPr>
          <p:cNvSpPr>
            <a:spLocks noGrp="1"/>
          </p:cNvSpPr>
          <p:nvPr>
            <p:ph idx="1"/>
          </p:nvPr>
        </p:nvSpPr>
        <p:spPr/>
        <p:txBody>
          <a:bodyPr/>
          <a:lstStyle/>
          <a:p>
            <a:r>
              <a:rPr lang="en-US" dirty="0"/>
              <a:t>Lossy is used when you can afford to remove data </a:t>
            </a:r>
          </a:p>
          <a:p>
            <a:endParaRPr lang="en-US" dirty="0"/>
          </a:p>
          <a:p>
            <a:r>
              <a:rPr lang="en-US" dirty="0"/>
              <a:t>Sound</a:t>
            </a:r>
          </a:p>
          <a:p>
            <a:r>
              <a:rPr lang="en-US" dirty="0"/>
              <a:t>Images</a:t>
            </a:r>
          </a:p>
          <a:p>
            <a:r>
              <a:rPr lang="en-US" dirty="0"/>
              <a:t>Video</a:t>
            </a:r>
          </a:p>
        </p:txBody>
      </p:sp>
    </p:spTree>
    <p:extLst>
      <p:ext uri="{BB962C8B-B14F-4D97-AF65-F5344CB8AC3E}">
        <p14:creationId xmlns:p14="http://schemas.microsoft.com/office/powerpoint/2010/main" val="1158875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0749-BD08-C44E-A9C0-23F3F6E2A3EA}"/>
              </a:ext>
            </a:extLst>
          </p:cNvPr>
          <p:cNvSpPr>
            <a:spLocks noGrp="1"/>
          </p:cNvSpPr>
          <p:nvPr>
            <p:ph type="title"/>
          </p:nvPr>
        </p:nvSpPr>
        <p:spPr/>
        <p:txBody>
          <a:bodyPr>
            <a:normAutofit fontScale="90000"/>
          </a:bodyPr>
          <a:lstStyle/>
          <a:p>
            <a:r>
              <a:rPr lang="en-US" dirty="0"/>
              <a:t>Lossy Sound – MP3</a:t>
            </a:r>
          </a:p>
        </p:txBody>
      </p:sp>
      <p:sp>
        <p:nvSpPr>
          <p:cNvPr id="3" name="Content Placeholder 2">
            <a:extLst>
              <a:ext uri="{FF2B5EF4-FFF2-40B4-BE49-F238E27FC236}">
                <a16:creationId xmlns:a16="http://schemas.microsoft.com/office/drawing/2014/main" id="{AE3C8DE4-1480-BD45-BE8A-BF8BD23873E4}"/>
              </a:ext>
            </a:extLst>
          </p:cNvPr>
          <p:cNvSpPr>
            <a:spLocks noGrp="1"/>
          </p:cNvSpPr>
          <p:nvPr>
            <p:ph idx="1"/>
          </p:nvPr>
        </p:nvSpPr>
        <p:spPr>
          <a:xfrm>
            <a:off x="0" y="749808"/>
            <a:ext cx="12191999" cy="6108191"/>
          </a:xfrm>
        </p:spPr>
        <p:txBody>
          <a:bodyPr/>
          <a:lstStyle/>
          <a:p>
            <a:r>
              <a:rPr lang="en-US" dirty="0"/>
              <a:t>Sound</a:t>
            </a:r>
          </a:p>
          <a:p>
            <a:r>
              <a:rPr lang="en-US" dirty="0"/>
              <a:t>Your stupid human ears can hear  sounds from 20Hz to 20,000Hz </a:t>
            </a:r>
          </a:p>
          <a:p>
            <a:r>
              <a:rPr lang="en-US" dirty="0"/>
              <a:t>But as you get older, you lose the ability to hear. So there is no point having frequencies inside your sound file that ‘most’ humans cannot hear. </a:t>
            </a:r>
          </a:p>
          <a:p>
            <a:r>
              <a:rPr lang="en-US" dirty="0"/>
              <a:t>Test your hearing, it is playing, I can start hearing it around 120Hz.  It lasts for around 2 minutes. </a:t>
            </a:r>
          </a:p>
        </p:txBody>
      </p:sp>
      <p:pic>
        <p:nvPicPr>
          <p:cNvPr id="5" name="Sound Test">
            <a:hlinkClick r:id="" action="ppaction://media"/>
            <a:extLst>
              <a:ext uri="{FF2B5EF4-FFF2-40B4-BE49-F238E27FC236}">
                <a16:creationId xmlns:a16="http://schemas.microsoft.com/office/drawing/2014/main" id="{E241E529-330E-EE4E-A1AC-38AB70F4D4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454399"/>
            <a:ext cx="12191999" cy="3403599"/>
          </a:xfrm>
          <a:prstGeom prst="rect">
            <a:avLst/>
          </a:prstGeom>
        </p:spPr>
      </p:pic>
    </p:spTree>
    <p:extLst>
      <p:ext uri="{BB962C8B-B14F-4D97-AF65-F5344CB8AC3E}">
        <p14:creationId xmlns:p14="http://schemas.microsoft.com/office/powerpoint/2010/main" val="413413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9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BB91-CE73-A644-A1A0-D6EEED309E70}"/>
              </a:ext>
            </a:extLst>
          </p:cNvPr>
          <p:cNvSpPr>
            <a:spLocks noGrp="1"/>
          </p:cNvSpPr>
          <p:nvPr>
            <p:ph type="title"/>
          </p:nvPr>
        </p:nvSpPr>
        <p:spPr/>
        <p:txBody>
          <a:bodyPr>
            <a:normAutofit fontScale="90000"/>
          </a:bodyPr>
          <a:lstStyle/>
          <a:p>
            <a:r>
              <a:rPr lang="en-US" dirty="0"/>
              <a:t>Lossy Image</a:t>
            </a:r>
          </a:p>
        </p:txBody>
      </p:sp>
      <p:sp>
        <p:nvSpPr>
          <p:cNvPr id="3" name="Content Placeholder 2">
            <a:extLst>
              <a:ext uri="{FF2B5EF4-FFF2-40B4-BE49-F238E27FC236}">
                <a16:creationId xmlns:a16="http://schemas.microsoft.com/office/drawing/2014/main" id="{C0FD7AEB-6FD4-6D4F-B8D9-A84E70CC49B2}"/>
              </a:ext>
            </a:extLst>
          </p:cNvPr>
          <p:cNvSpPr>
            <a:spLocks noGrp="1"/>
          </p:cNvSpPr>
          <p:nvPr>
            <p:ph idx="1"/>
          </p:nvPr>
        </p:nvSpPr>
        <p:spPr/>
        <p:txBody>
          <a:bodyPr/>
          <a:lstStyle/>
          <a:p>
            <a:r>
              <a:rPr lang="en-US" dirty="0"/>
              <a:t>Your stupid human eyes cannot see all the colours and shades of colour that could be in an image. It also cannot tell fine detail. Which one of these is lossy?</a:t>
            </a:r>
          </a:p>
        </p:txBody>
      </p:sp>
      <p:pic>
        <p:nvPicPr>
          <p:cNvPr id="5" name="Picture 4">
            <a:extLst>
              <a:ext uri="{FF2B5EF4-FFF2-40B4-BE49-F238E27FC236}">
                <a16:creationId xmlns:a16="http://schemas.microsoft.com/office/drawing/2014/main" id="{050C9D02-B73E-D94C-B207-A83B31CDB1A1}"/>
              </a:ext>
            </a:extLst>
          </p:cNvPr>
          <p:cNvPicPr>
            <a:picLocks noChangeAspect="1"/>
          </p:cNvPicPr>
          <p:nvPr/>
        </p:nvPicPr>
        <p:blipFill>
          <a:blip r:embed="rId2"/>
          <a:stretch>
            <a:fillRect/>
          </a:stretch>
        </p:blipFill>
        <p:spPr>
          <a:xfrm>
            <a:off x="1433945" y="1610588"/>
            <a:ext cx="4197927" cy="5247408"/>
          </a:xfrm>
          <a:prstGeom prst="rect">
            <a:avLst/>
          </a:prstGeom>
        </p:spPr>
      </p:pic>
      <p:pic>
        <p:nvPicPr>
          <p:cNvPr id="7" name="Picture 6">
            <a:extLst>
              <a:ext uri="{FF2B5EF4-FFF2-40B4-BE49-F238E27FC236}">
                <a16:creationId xmlns:a16="http://schemas.microsoft.com/office/drawing/2014/main" id="{42CFA15B-6696-F44A-868F-15EA55D58450}"/>
              </a:ext>
            </a:extLst>
          </p:cNvPr>
          <p:cNvPicPr>
            <a:picLocks noChangeAspect="1"/>
          </p:cNvPicPr>
          <p:nvPr/>
        </p:nvPicPr>
        <p:blipFill>
          <a:blip r:embed="rId3"/>
          <a:stretch>
            <a:fillRect/>
          </a:stretch>
        </p:blipFill>
        <p:spPr>
          <a:xfrm>
            <a:off x="6812972" y="1610586"/>
            <a:ext cx="4197928" cy="5247410"/>
          </a:xfrm>
          <a:prstGeom prst="rect">
            <a:avLst/>
          </a:prstGeom>
        </p:spPr>
      </p:pic>
    </p:spTree>
    <p:extLst>
      <p:ext uri="{BB962C8B-B14F-4D97-AF65-F5344CB8AC3E}">
        <p14:creationId xmlns:p14="http://schemas.microsoft.com/office/powerpoint/2010/main" val="2486769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BB91-CE73-A644-A1A0-D6EEED309E70}"/>
              </a:ext>
            </a:extLst>
          </p:cNvPr>
          <p:cNvSpPr>
            <a:spLocks noGrp="1"/>
          </p:cNvSpPr>
          <p:nvPr>
            <p:ph type="title"/>
          </p:nvPr>
        </p:nvSpPr>
        <p:spPr/>
        <p:txBody>
          <a:bodyPr>
            <a:normAutofit fontScale="90000"/>
          </a:bodyPr>
          <a:lstStyle/>
          <a:p>
            <a:r>
              <a:rPr lang="en-US" dirty="0"/>
              <a:t>Lossy Image</a:t>
            </a:r>
          </a:p>
        </p:txBody>
      </p:sp>
      <p:pic>
        <p:nvPicPr>
          <p:cNvPr id="5" name="Picture 4">
            <a:extLst>
              <a:ext uri="{FF2B5EF4-FFF2-40B4-BE49-F238E27FC236}">
                <a16:creationId xmlns:a16="http://schemas.microsoft.com/office/drawing/2014/main" id="{050C9D02-B73E-D94C-B207-A83B31CDB1A1}"/>
              </a:ext>
            </a:extLst>
          </p:cNvPr>
          <p:cNvPicPr>
            <a:picLocks noChangeAspect="1"/>
          </p:cNvPicPr>
          <p:nvPr/>
        </p:nvPicPr>
        <p:blipFill>
          <a:blip r:embed="rId2"/>
          <a:stretch>
            <a:fillRect/>
          </a:stretch>
        </p:blipFill>
        <p:spPr>
          <a:xfrm>
            <a:off x="0" y="-1"/>
            <a:ext cx="5507182" cy="6883977"/>
          </a:xfrm>
          <a:prstGeom prst="rect">
            <a:avLst/>
          </a:prstGeom>
        </p:spPr>
      </p:pic>
      <p:pic>
        <p:nvPicPr>
          <p:cNvPr id="7" name="Picture 6">
            <a:extLst>
              <a:ext uri="{FF2B5EF4-FFF2-40B4-BE49-F238E27FC236}">
                <a16:creationId xmlns:a16="http://schemas.microsoft.com/office/drawing/2014/main" id="{42CFA15B-6696-F44A-868F-15EA55D58450}"/>
              </a:ext>
            </a:extLst>
          </p:cNvPr>
          <p:cNvPicPr>
            <a:picLocks noChangeAspect="1"/>
          </p:cNvPicPr>
          <p:nvPr/>
        </p:nvPicPr>
        <p:blipFill>
          <a:blip r:embed="rId3"/>
          <a:stretch>
            <a:fillRect/>
          </a:stretch>
        </p:blipFill>
        <p:spPr>
          <a:xfrm>
            <a:off x="5507182" y="0"/>
            <a:ext cx="5507182" cy="6883978"/>
          </a:xfrm>
          <a:prstGeom prst="rect">
            <a:avLst/>
          </a:prstGeom>
        </p:spPr>
      </p:pic>
      <p:sp>
        <p:nvSpPr>
          <p:cNvPr id="12" name="TextBox 11">
            <a:extLst>
              <a:ext uri="{FF2B5EF4-FFF2-40B4-BE49-F238E27FC236}">
                <a16:creationId xmlns:a16="http://schemas.microsoft.com/office/drawing/2014/main" id="{BEDC276A-B2C4-3442-A146-197D89DA8F4A}"/>
              </a:ext>
            </a:extLst>
          </p:cNvPr>
          <p:cNvSpPr txBox="1"/>
          <p:nvPr/>
        </p:nvSpPr>
        <p:spPr>
          <a:xfrm>
            <a:off x="613064" y="0"/>
            <a:ext cx="4281054" cy="1107996"/>
          </a:xfrm>
          <a:prstGeom prst="rect">
            <a:avLst/>
          </a:prstGeom>
          <a:noFill/>
        </p:spPr>
        <p:txBody>
          <a:bodyPr wrap="square" rtlCol="0">
            <a:spAutoFit/>
          </a:bodyPr>
          <a:lstStyle/>
          <a:p>
            <a:pPr algn="ctr"/>
            <a:r>
              <a:rPr lang="en-US" sz="6600" dirty="0">
                <a:ln>
                  <a:solidFill>
                    <a:sysClr val="windowText" lastClr="000000"/>
                  </a:solidFill>
                </a:ln>
                <a:solidFill>
                  <a:schemeClr val="bg1"/>
                </a:solidFill>
                <a:latin typeface="Impact" panose="020B0806030902050204" pitchFamily="34" charset="0"/>
              </a:rPr>
              <a:t>ORIGINAL</a:t>
            </a:r>
          </a:p>
        </p:txBody>
      </p:sp>
      <p:sp>
        <p:nvSpPr>
          <p:cNvPr id="13" name="TextBox 12">
            <a:extLst>
              <a:ext uri="{FF2B5EF4-FFF2-40B4-BE49-F238E27FC236}">
                <a16:creationId xmlns:a16="http://schemas.microsoft.com/office/drawing/2014/main" id="{9C601CC2-A736-E647-A595-A6DB967E0C5B}"/>
              </a:ext>
            </a:extLst>
          </p:cNvPr>
          <p:cNvSpPr txBox="1"/>
          <p:nvPr/>
        </p:nvSpPr>
        <p:spPr>
          <a:xfrm>
            <a:off x="6076951" y="0"/>
            <a:ext cx="4281054" cy="1107996"/>
          </a:xfrm>
          <a:prstGeom prst="rect">
            <a:avLst/>
          </a:prstGeom>
          <a:noFill/>
        </p:spPr>
        <p:txBody>
          <a:bodyPr wrap="square" rtlCol="0">
            <a:spAutoFit/>
          </a:bodyPr>
          <a:lstStyle/>
          <a:p>
            <a:pPr algn="ctr"/>
            <a:r>
              <a:rPr lang="en-US" sz="6600" dirty="0">
                <a:ln>
                  <a:solidFill>
                    <a:sysClr val="windowText" lastClr="000000"/>
                  </a:solidFill>
                </a:ln>
                <a:solidFill>
                  <a:schemeClr val="bg1"/>
                </a:solidFill>
                <a:latin typeface="Impact" panose="020B0806030902050204" pitchFamily="34" charset="0"/>
              </a:rPr>
              <a:t>LOSSY</a:t>
            </a:r>
          </a:p>
        </p:txBody>
      </p:sp>
    </p:spTree>
    <p:extLst>
      <p:ext uri="{BB962C8B-B14F-4D97-AF65-F5344CB8AC3E}">
        <p14:creationId xmlns:p14="http://schemas.microsoft.com/office/powerpoint/2010/main" val="2601980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0C9D02-B73E-D94C-B207-A83B31CDB1A1}"/>
              </a:ext>
            </a:extLst>
          </p:cNvPr>
          <p:cNvPicPr>
            <a:picLocks noChangeAspect="1"/>
          </p:cNvPicPr>
          <p:nvPr/>
        </p:nvPicPr>
        <p:blipFill rotWithShape="1">
          <a:blip r:embed="rId2"/>
          <a:srcRect l="37736" t="39321" r="50943" b="49207"/>
          <a:stretch/>
        </p:blipFill>
        <p:spPr>
          <a:xfrm>
            <a:off x="170718" y="314699"/>
            <a:ext cx="4821383" cy="6543292"/>
          </a:xfrm>
          <a:prstGeom prst="rect">
            <a:avLst/>
          </a:prstGeom>
        </p:spPr>
      </p:pic>
      <p:pic>
        <p:nvPicPr>
          <p:cNvPr id="7" name="Picture 6">
            <a:extLst>
              <a:ext uri="{FF2B5EF4-FFF2-40B4-BE49-F238E27FC236}">
                <a16:creationId xmlns:a16="http://schemas.microsoft.com/office/drawing/2014/main" id="{42CFA15B-6696-F44A-868F-15EA55D58450}"/>
              </a:ext>
            </a:extLst>
          </p:cNvPr>
          <p:cNvPicPr>
            <a:picLocks noChangeAspect="1"/>
          </p:cNvPicPr>
          <p:nvPr/>
        </p:nvPicPr>
        <p:blipFill rotWithShape="1">
          <a:blip r:embed="rId3"/>
          <a:srcRect l="38868" t="38943" r="50566" b="49585"/>
          <a:stretch/>
        </p:blipFill>
        <p:spPr>
          <a:xfrm>
            <a:off x="6174934" y="314699"/>
            <a:ext cx="4821383" cy="6543301"/>
          </a:xfrm>
          <a:prstGeom prst="rect">
            <a:avLst/>
          </a:prstGeom>
        </p:spPr>
      </p:pic>
      <p:sp>
        <p:nvSpPr>
          <p:cNvPr id="12" name="TextBox 11">
            <a:extLst>
              <a:ext uri="{FF2B5EF4-FFF2-40B4-BE49-F238E27FC236}">
                <a16:creationId xmlns:a16="http://schemas.microsoft.com/office/drawing/2014/main" id="{BEDC276A-B2C4-3442-A146-197D89DA8F4A}"/>
              </a:ext>
            </a:extLst>
          </p:cNvPr>
          <p:cNvSpPr txBox="1"/>
          <p:nvPr/>
        </p:nvSpPr>
        <p:spPr>
          <a:xfrm>
            <a:off x="613064" y="0"/>
            <a:ext cx="4281054" cy="1107996"/>
          </a:xfrm>
          <a:prstGeom prst="rect">
            <a:avLst/>
          </a:prstGeom>
          <a:noFill/>
        </p:spPr>
        <p:txBody>
          <a:bodyPr wrap="square" rtlCol="0">
            <a:spAutoFit/>
          </a:bodyPr>
          <a:lstStyle/>
          <a:p>
            <a:pPr algn="ctr"/>
            <a:r>
              <a:rPr lang="en-US" sz="6600" dirty="0">
                <a:ln>
                  <a:solidFill>
                    <a:sysClr val="windowText" lastClr="000000"/>
                  </a:solidFill>
                </a:ln>
                <a:solidFill>
                  <a:schemeClr val="bg1"/>
                </a:solidFill>
                <a:latin typeface="Impact" panose="020B0806030902050204" pitchFamily="34" charset="0"/>
              </a:rPr>
              <a:t>ORIGINAL</a:t>
            </a:r>
          </a:p>
        </p:txBody>
      </p:sp>
      <p:sp>
        <p:nvSpPr>
          <p:cNvPr id="13" name="TextBox 12">
            <a:extLst>
              <a:ext uri="{FF2B5EF4-FFF2-40B4-BE49-F238E27FC236}">
                <a16:creationId xmlns:a16="http://schemas.microsoft.com/office/drawing/2014/main" id="{9C601CC2-A736-E647-A595-A6DB967E0C5B}"/>
              </a:ext>
            </a:extLst>
          </p:cNvPr>
          <p:cNvSpPr txBox="1"/>
          <p:nvPr/>
        </p:nvSpPr>
        <p:spPr>
          <a:xfrm>
            <a:off x="6076951" y="0"/>
            <a:ext cx="4281054" cy="1107996"/>
          </a:xfrm>
          <a:prstGeom prst="rect">
            <a:avLst/>
          </a:prstGeom>
          <a:noFill/>
        </p:spPr>
        <p:txBody>
          <a:bodyPr wrap="square" rtlCol="0">
            <a:spAutoFit/>
          </a:bodyPr>
          <a:lstStyle/>
          <a:p>
            <a:pPr algn="ctr"/>
            <a:r>
              <a:rPr lang="en-US" sz="6600" dirty="0">
                <a:ln>
                  <a:solidFill>
                    <a:sysClr val="windowText" lastClr="000000"/>
                  </a:solidFill>
                </a:ln>
                <a:solidFill>
                  <a:schemeClr val="bg1"/>
                </a:solidFill>
                <a:latin typeface="Impact" panose="020B0806030902050204" pitchFamily="34" charset="0"/>
              </a:rPr>
              <a:t>LOSSY</a:t>
            </a:r>
          </a:p>
        </p:txBody>
      </p:sp>
    </p:spTree>
    <p:extLst>
      <p:ext uri="{BB962C8B-B14F-4D97-AF65-F5344CB8AC3E}">
        <p14:creationId xmlns:p14="http://schemas.microsoft.com/office/powerpoint/2010/main" val="2251871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BB91-CE73-A644-A1A0-D6EEED309E70}"/>
              </a:ext>
            </a:extLst>
          </p:cNvPr>
          <p:cNvSpPr>
            <a:spLocks noGrp="1"/>
          </p:cNvSpPr>
          <p:nvPr>
            <p:ph type="title"/>
          </p:nvPr>
        </p:nvSpPr>
        <p:spPr/>
        <p:txBody>
          <a:bodyPr>
            <a:normAutofit fontScale="90000"/>
          </a:bodyPr>
          <a:lstStyle/>
          <a:p>
            <a:r>
              <a:rPr lang="en-US" dirty="0"/>
              <a:t>Lossy Image</a:t>
            </a:r>
          </a:p>
        </p:txBody>
      </p:sp>
      <p:sp>
        <p:nvSpPr>
          <p:cNvPr id="3" name="Content Placeholder 2">
            <a:extLst>
              <a:ext uri="{FF2B5EF4-FFF2-40B4-BE49-F238E27FC236}">
                <a16:creationId xmlns:a16="http://schemas.microsoft.com/office/drawing/2014/main" id="{C0FD7AEB-6FD4-6D4F-B8D9-A84E70CC49B2}"/>
              </a:ext>
            </a:extLst>
          </p:cNvPr>
          <p:cNvSpPr>
            <a:spLocks noGrp="1"/>
          </p:cNvSpPr>
          <p:nvPr>
            <p:ph idx="1"/>
          </p:nvPr>
        </p:nvSpPr>
        <p:spPr/>
        <p:txBody>
          <a:bodyPr/>
          <a:lstStyle/>
          <a:p>
            <a:r>
              <a:rPr lang="en-US" dirty="0"/>
              <a:t>Okay, so you cannot see the difference between original and lossy image unless you zoom in…. But even though my example of the guitar girl is fine, I don’t want to lie to you. </a:t>
            </a:r>
          </a:p>
          <a:p>
            <a:endParaRPr lang="en-US" dirty="0"/>
          </a:p>
          <a:p>
            <a:r>
              <a:rPr lang="en-US" dirty="0"/>
              <a:t>The original image was a JPEG image. </a:t>
            </a:r>
          </a:p>
          <a:p>
            <a:r>
              <a:rPr lang="en-US" dirty="0"/>
              <a:t>You’ve all seen JPEG images, but JPEG images have already been compressed. </a:t>
            </a:r>
          </a:p>
          <a:p>
            <a:endParaRPr lang="en-US" dirty="0"/>
          </a:p>
          <a:p>
            <a:r>
              <a:rPr lang="en-US" dirty="0"/>
              <a:t>A real, 100%, pure image, with nothing removed is called a RAW image. </a:t>
            </a:r>
          </a:p>
          <a:p>
            <a:r>
              <a:rPr lang="en-US" dirty="0"/>
              <a:t>A JPEG image takes a RAW image, looks at the the data your stupid human eyes cannot see (or cannot see well) and removes it</a:t>
            </a:r>
          </a:p>
        </p:txBody>
      </p:sp>
    </p:spTree>
    <p:extLst>
      <p:ext uri="{BB962C8B-B14F-4D97-AF65-F5344CB8AC3E}">
        <p14:creationId xmlns:p14="http://schemas.microsoft.com/office/powerpoint/2010/main" val="3580430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5718-C791-CF4E-8EFA-E0B0D6840BA1}"/>
              </a:ext>
            </a:extLst>
          </p:cNvPr>
          <p:cNvSpPr>
            <a:spLocks noGrp="1"/>
          </p:cNvSpPr>
          <p:nvPr>
            <p:ph type="title"/>
          </p:nvPr>
        </p:nvSpPr>
        <p:spPr/>
        <p:txBody>
          <a:bodyPr>
            <a:normAutofit fontScale="90000"/>
          </a:bodyPr>
          <a:lstStyle/>
          <a:p>
            <a:r>
              <a:rPr lang="en-US" dirty="0"/>
              <a:t>RAW vs JPEG</a:t>
            </a:r>
          </a:p>
        </p:txBody>
      </p:sp>
      <p:sp>
        <p:nvSpPr>
          <p:cNvPr id="3" name="Content Placeholder 2">
            <a:extLst>
              <a:ext uri="{FF2B5EF4-FFF2-40B4-BE49-F238E27FC236}">
                <a16:creationId xmlns:a16="http://schemas.microsoft.com/office/drawing/2014/main" id="{C80E7441-100D-6C4E-8D52-79C9E9C42D67}"/>
              </a:ext>
            </a:extLst>
          </p:cNvPr>
          <p:cNvSpPr>
            <a:spLocks noGrp="1"/>
          </p:cNvSpPr>
          <p:nvPr>
            <p:ph idx="1"/>
          </p:nvPr>
        </p:nvSpPr>
        <p:spPr>
          <a:xfrm>
            <a:off x="0" y="749808"/>
            <a:ext cx="4078141" cy="6108191"/>
          </a:xfrm>
        </p:spPr>
        <p:txBody>
          <a:bodyPr/>
          <a:lstStyle/>
          <a:p>
            <a:r>
              <a:rPr lang="en-US" dirty="0"/>
              <a:t>You see the sky in JPEG, looks rubbish…. But this image is also a lie, because if you did a lot of lossy compression then yes the sky could look like this but no one would do this. </a:t>
            </a:r>
          </a:p>
        </p:txBody>
      </p:sp>
      <p:pic>
        <p:nvPicPr>
          <p:cNvPr id="4" name="Picture 3">
            <a:extLst>
              <a:ext uri="{FF2B5EF4-FFF2-40B4-BE49-F238E27FC236}">
                <a16:creationId xmlns:a16="http://schemas.microsoft.com/office/drawing/2014/main" id="{2B959FB0-0429-7743-B2DF-40F7FDE676B3}"/>
              </a:ext>
            </a:extLst>
          </p:cNvPr>
          <p:cNvPicPr>
            <a:picLocks noChangeAspect="1"/>
          </p:cNvPicPr>
          <p:nvPr/>
        </p:nvPicPr>
        <p:blipFill>
          <a:blip r:embed="rId2"/>
          <a:stretch>
            <a:fillRect/>
          </a:stretch>
        </p:blipFill>
        <p:spPr>
          <a:xfrm>
            <a:off x="4078141" y="551793"/>
            <a:ext cx="8113859" cy="5652655"/>
          </a:xfrm>
          <a:prstGeom prst="rect">
            <a:avLst/>
          </a:prstGeom>
        </p:spPr>
      </p:pic>
    </p:spTree>
    <p:extLst>
      <p:ext uri="{BB962C8B-B14F-4D97-AF65-F5344CB8AC3E}">
        <p14:creationId xmlns:p14="http://schemas.microsoft.com/office/powerpoint/2010/main" val="404294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A44B-98B8-A542-B8B9-D28064F118E0}"/>
              </a:ext>
            </a:extLst>
          </p:cNvPr>
          <p:cNvSpPr>
            <a:spLocks noGrp="1"/>
          </p:cNvSpPr>
          <p:nvPr>
            <p:ph type="title"/>
          </p:nvPr>
        </p:nvSpPr>
        <p:spPr/>
        <p:txBody>
          <a:bodyPr>
            <a:normAutofit fontScale="90000"/>
          </a:bodyPr>
          <a:lstStyle/>
          <a:p>
            <a:r>
              <a:rPr lang="en-US" dirty="0"/>
              <a:t>RAW vs JPEG</a:t>
            </a:r>
          </a:p>
        </p:txBody>
      </p:sp>
      <p:sp>
        <p:nvSpPr>
          <p:cNvPr id="3" name="Content Placeholder 2">
            <a:extLst>
              <a:ext uri="{FF2B5EF4-FFF2-40B4-BE49-F238E27FC236}">
                <a16:creationId xmlns:a16="http://schemas.microsoft.com/office/drawing/2014/main" id="{076812BE-B6DB-3049-A74D-50AE439A924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C0A6B4C-E978-CD47-935B-126DEAD1AF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4060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D32-FA2C-FA42-B03A-54E9F2E35B2B}"/>
              </a:ext>
            </a:extLst>
          </p:cNvPr>
          <p:cNvSpPr>
            <a:spLocks noGrp="1"/>
          </p:cNvSpPr>
          <p:nvPr>
            <p:ph type="title"/>
          </p:nvPr>
        </p:nvSpPr>
        <p:spPr/>
        <p:txBody>
          <a:bodyPr>
            <a:normAutofit fontScale="90000"/>
          </a:bodyPr>
          <a:lstStyle/>
          <a:p>
            <a:r>
              <a:rPr lang="en-GB" dirty="0"/>
              <a:t>Today</a:t>
            </a:r>
          </a:p>
        </p:txBody>
      </p:sp>
      <p:sp>
        <p:nvSpPr>
          <p:cNvPr id="3" name="Content Placeholder 2">
            <a:extLst>
              <a:ext uri="{FF2B5EF4-FFF2-40B4-BE49-F238E27FC236}">
                <a16:creationId xmlns:a16="http://schemas.microsoft.com/office/drawing/2014/main" id="{1B764C69-29B4-7B4B-8649-CE082504B44C}"/>
              </a:ext>
            </a:extLst>
          </p:cNvPr>
          <p:cNvSpPr>
            <a:spLocks noGrp="1"/>
          </p:cNvSpPr>
          <p:nvPr>
            <p:ph idx="1"/>
          </p:nvPr>
        </p:nvSpPr>
        <p:spPr>
          <a:solidFill>
            <a:srgbClr val="7030A0"/>
          </a:solidFill>
        </p:spPr>
        <p:txBody>
          <a:bodyPr>
            <a:normAutofit/>
          </a:bodyPr>
          <a:lstStyle/>
          <a:p>
            <a:pPr marL="514350" indent="-514350">
              <a:buFont typeface="+mj-lt"/>
              <a:buAutoNum type="arabicPeriod"/>
            </a:pPr>
            <a:r>
              <a:rPr lang="en-US" dirty="0"/>
              <a:t>Understand how data storage is measured </a:t>
            </a:r>
          </a:p>
          <a:p>
            <a:pPr marL="514350" indent="-514350">
              <a:buFont typeface="+mj-lt"/>
              <a:buAutoNum type="arabicPeriod"/>
            </a:pPr>
            <a:r>
              <a:rPr lang="en-US" dirty="0"/>
              <a:t>Calculate the file size of an image file and a sound file, using information given </a:t>
            </a:r>
            <a:endParaRPr lang="en-US" dirty="0">
              <a:effectLst/>
            </a:endParaRPr>
          </a:p>
          <a:p>
            <a:pPr marL="514350" indent="-514350">
              <a:buFont typeface="+mj-lt"/>
              <a:buAutoNum type="arabicPeriod"/>
            </a:pPr>
            <a:r>
              <a:rPr lang="en-US" dirty="0"/>
              <a:t>Understand the purpose of and need for data compression </a:t>
            </a:r>
            <a:endParaRPr lang="en-US" dirty="0">
              <a:effectLst/>
            </a:endParaRPr>
          </a:p>
          <a:p>
            <a:endParaRPr lang="en-GB" dirty="0"/>
          </a:p>
          <a:p>
            <a:r>
              <a:rPr lang="en-GB" dirty="0"/>
              <a:t>Understand: Different ways to represent data</a:t>
            </a:r>
          </a:p>
          <a:p>
            <a:endParaRPr lang="en-GB" dirty="0"/>
          </a:p>
          <a:p>
            <a:r>
              <a:rPr lang="en-GB" dirty="0"/>
              <a:t>Able: Perform RLE </a:t>
            </a:r>
          </a:p>
          <a:p>
            <a:endParaRPr lang="en-GB" dirty="0"/>
          </a:p>
          <a:p>
            <a:r>
              <a:rPr lang="en-GB" dirty="0"/>
              <a:t>Answer: What is the difference between lossy and lossless</a:t>
            </a:r>
          </a:p>
        </p:txBody>
      </p:sp>
    </p:spTree>
    <p:extLst>
      <p:ext uri="{BB962C8B-B14F-4D97-AF65-F5344CB8AC3E}">
        <p14:creationId xmlns:p14="http://schemas.microsoft.com/office/powerpoint/2010/main" val="2130769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9F7A-476F-224D-891B-A3B9A65E394C}"/>
              </a:ext>
            </a:extLst>
          </p:cNvPr>
          <p:cNvSpPr>
            <a:spLocks noGrp="1"/>
          </p:cNvSpPr>
          <p:nvPr>
            <p:ph type="title"/>
          </p:nvPr>
        </p:nvSpPr>
        <p:spPr/>
        <p:txBody>
          <a:bodyPr>
            <a:normAutofit fontScale="90000"/>
          </a:bodyPr>
          <a:lstStyle/>
          <a:p>
            <a:r>
              <a:rPr lang="en-US" dirty="0"/>
              <a:t>RAW vs JPEG</a:t>
            </a:r>
          </a:p>
        </p:txBody>
      </p:sp>
      <p:sp>
        <p:nvSpPr>
          <p:cNvPr id="3" name="Content Placeholder 2">
            <a:extLst>
              <a:ext uri="{FF2B5EF4-FFF2-40B4-BE49-F238E27FC236}">
                <a16:creationId xmlns:a16="http://schemas.microsoft.com/office/drawing/2014/main" id="{DD806DB4-DD74-4346-A780-0E9FC1FF7FF5}"/>
              </a:ext>
            </a:extLst>
          </p:cNvPr>
          <p:cNvSpPr>
            <a:spLocks noGrp="1"/>
          </p:cNvSpPr>
          <p:nvPr>
            <p:ph idx="1"/>
          </p:nvPr>
        </p:nvSpPr>
        <p:spPr>
          <a:xfrm>
            <a:off x="0" y="749808"/>
            <a:ext cx="5465618" cy="6108191"/>
          </a:xfrm>
        </p:spPr>
        <p:txBody>
          <a:bodyPr>
            <a:normAutofit lnSpcReduction="10000"/>
          </a:bodyPr>
          <a:lstStyle/>
          <a:p>
            <a:r>
              <a:rPr lang="en-US" dirty="0"/>
              <a:t>So, with this guy, why does the RAW file look duller?</a:t>
            </a:r>
          </a:p>
          <a:p>
            <a:endParaRPr lang="en-US" dirty="0"/>
          </a:p>
          <a:p>
            <a:r>
              <a:rPr lang="en-US" dirty="0"/>
              <a:t>Because RAW has all the information. It kept everything. It means it includes all the light data AND the dark data. </a:t>
            </a:r>
          </a:p>
          <a:p>
            <a:endParaRPr lang="en-US" dirty="0"/>
          </a:p>
          <a:p>
            <a:r>
              <a:rPr lang="en-US" dirty="0"/>
              <a:t>RAW usually looks worse to our human eyes because we are used to JPEG. So why do we use RAW? We use it because we want to have 100% of the data and when we use photoshop we can play with 100% of the data</a:t>
            </a:r>
          </a:p>
        </p:txBody>
      </p:sp>
      <p:pic>
        <p:nvPicPr>
          <p:cNvPr id="4" name="Picture 3">
            <a:extLst>
              <a:ext uri="{FF2B5EF4-FFF2-40B4-BE49-F238E27FC236}">
                <a16:creationId xmlns:a16="http://schemas.microsoft.com/office/drawing/2014/main" id="{9DFE2A47-FAC1-0E41-9B9C-72BACBC6323B}"/>
              </a:ext>
            </a:extLst>
          </p:cNvPr>
          <p:cNvPicPr>
            <a:picLocks noChangeAspect="1"/>
          </p:cNvPicPr>
          <p:nvPr/>
        </p:nvPicPr>
        <p:blipFill>
          <a:blip r:embed="rId2"/>
          <a:stretch>
            <a:fillRect/>
          </a:stretch>
        </p:blipFill>
        <p:spPr>
          <a:xfrm>
            <a:off x="5465618" y="1622644"/>
            <a:ext cx="6684168" cy="3759845"/>
          </a:xfrm>
          <a:prstGeom prst="rect">
            <a:avLst/>
          </a:prstGeom>
        </p:spPr>
      </p:pic>
    </p:spTree>
    <p:extLst>
      <p:ext uri="{BB962C8B-B14F-4D97-AF65-F5344CB8AC3E}">
        <p14:creationId xmlns:p14="http://schemas.microsoft.com/office/powerpoint/2010/main" val="637076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C26B-419E-D14D-A233-14FB7BDDA096}"/>
              </a:ext>
            </a:extLst>
          </p:cNvPr>
          <p:cNvSpPr>
            <a:spLocks noGrp="1"/>
          </p:cNvSpPr>
          <p:nvPr>
            <p:ph type="title"/>
          </p:nvPr>
        </p:nvSpPr>
        <p:spPr/>
        <p:txBody>
          <a:bodyPr>
            <a:normAutofit fontScale="90000"/>
          </a:bodyPr>
          <a:lstStyle/>
          <a:p>
            <a:r>
              <a:rPr lang="en-US" dirty="0"/>
              <a:t>Video - Lossy</a:t>
            </a:r>
          </a:p>
        </p:txBody>
      </p:sp>
      <p:sp>
        <p:nvSpPr>
          <p:cNvPr id="3" name="Content Placeholder 2">
            <a:extLst>
              <a:ext uri="{FF2B5EF4-FFF2-40B4-BE49-F238E27FC236}">
                <a16:creationId xmlns:a16="http://schemas.microsoft.com/office/drawing/2014/main" id="{F8DC3B4E-9B65-E34D-AF54-2BA6FE6EEFFB}"/>
              </a:ext>
            </a:extLst>
          </p:cNvPr>
          <p:cNvSpPr>
            <a:spLocks noGrp="1"/>
          </p:cNvSpPr>
          <p:nvPr>
            <p:ph idx="1"/>
          </p:nvPr>
        </p:nvSpPr>
        <p:spPr/>
        <p:txBody>
          <a:bodyPr/>
          <a:lstStyle/>
          <a:p>
            <a:r>
              <a:rPr lang="en-US" dirty="0"/>
              <a:t>Now a video is just one picture shown after another after another after another, so the compression is the same. </a:t>
            </a:r>
          </a:p>
          <a:p>
            <a:endParaRPr lang="en-US" dirty="0"/>
          </a:p>
          <a:p>
            <a:r>
              <a:rPr lang="en-US" dirty="0"/>
              <a:t>(Okay, this is a lie, there are 3 ways that a video does compression…but its not on your syllabus, but I’ll add to the end of this PPT)</a:t>
            </a:r>
          </a:p>
        </p:txBody>
      </p:sp>
    </p:spTree>
    <p:extLst>
      <p:ext uri="{BB962C8B-B14F-4D97-AF65-F5344CB8AC3E}">
        <p14:creationId xmlns:p14="http://schemas.microsoft.com/office/powerpoint/2010/main" val="3290548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Lossless</a:t>
            </a:r>
          </a:p>
        </p:txBody>
      </p:sp>
      <p:sp>
        <p:nvSpPr>
          <p:cNvPr id="3" name="Content Placeholder 2"/>
          <p:cNvSpPr>
            <a:spLocks noGrp="1"/>
          </p:cNvSpPr>
          <p:nvPr>
            <p:ph idx="1"/>
          </p:nvPr>
        </p:nvSpPr>
        <p:spPr/>
        <p:txBody>
          <a:bodyPr/>
          <a:lstStyle/>
          <a:p>
            <a:r>
              <a:rPr lang="en-US" dirty="0"/>
              <a:t>Keeps 100% of the information </a:t>
            </a:r>
          </a:p>
          <a:p>
            <a:endParaRPr lang="en-US" dirty="0"/>
          </a:p>
          <a:p>
            <a:r>
              <a:rPr lang="en-US" dirty="0"/>
              <a:t>Less free space than lossy after compression</a:t>
            </a:r>
          </a:p>
          <a:p>
            <a:endParaRPr lang="en-US" dirty="0"/>
          </a:p>
          <a:p>
            <a:r>
              <a:rPr lang="en-US" dirty="0"/>
              <a:t>Better quality </a:t>
            </a:r>
          </a:p>
        </p:txBody>
      </p:sp>
    </p:spTree>
    <p:extLst>
      <p:ext uri="{BB962C8B-B14F-4D97-AF65-F5344CB8AC3E}">
        <p14:creationId xmlns:p14="http://schemas.microsoft.com/office/powerpoint/2010/main" val="3528207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7D961-A83D-FC4C-80A4-CDC30CD67677}"/>
              </a:ext>
            </a:extLst>
          </p:cNvPr>
          <p:cNvSpPr>
            <a:spLocks noGrp="1"/>
          </p:cNvSpPr>
          <p:nvPr>
            <p:ph type="title"/>
          </p:nvPr>
        </p:nvSpPr>
        <p:spPr/>
        <p:txBody>
          <a:bodyPr>
            <a:normAutofit fontScale="90000"/>
          </a:bodyPr>
          <a:lstStyle/>
          <a:p>
            <a:r>
              <a:rPr lang="en-US" dirty="0"/>
              <a:t>Where you use lossless?</a:t>
            </a:r>
          </a:p>
        </p:txBody>
      </p:sp>
      <p:sp>
        <p:nvSpPr>
          <p:cNvPr id="3" name="Content Placeholder 2">
            <a:extLst>
              <a:ext uri="{FF2B5EF4-FFF2-40B4-BE49-F238E27FC236}">
                <a16:creationId xmlns:a16="http://schemas.microsoft.com/office/drawing/2014/main" id="{326557BD-D7FB-2B4C-A912-EFE885E16C25}"/>
              </a:ext>
            </a:extLst>
          </p:cNvPr>
          <p:cNvSpPr>
            <a:spLocks noGrp="1"/>
          </p:cNvSpPr>
          <p:nvPr>
            <p:ph idx="1"/>
          </p:nvPr>
        </p:nvSpPr>
        <p:spPr/>
        <p:txBody>
          <a:bodyPr/>
          <a:lstStyle/>
          <a:p>
            <a:r>
              <a:rPr lang="en-US" dirty="0"/>
              <a:t>You use lossless wherever you must keep all of the data. </a:t>
            </a:r>
          </a:p>
          <a:p>
            <a:endParaRPr lang="en-US" dirty="0"/>
          </a:p>
          <a:p>
            <a:r>
              <a:rPr lang="en-US" dirty="0"/>
              <a:t>Text </a:t>
            </a:r>
          </a:p>
          <a:p>
            <a:r>
              <a:rPr lang="en-US" dirty="0"/>
              <a:t>Vector**</a:t>
            </a:r>
          </a:p>
          <a:p>
            <a:endParaRPr lang="en-US" dirty="0"/>
          </a:p>
          <a:p>
            <a:r>
              <a:rPr lang="en-US" dirty="0"/>
              <a:t>Vector images don’t have compression, because it’s built on math and coordinates, you don’t need to compress it. The quality will always be the same regardless of the size </a:t>
            </a:r>
          </a:p>
          <a:p>
            <a:endParaRPr lang="en-US" dirty="0"/>
          </a:p>
          <a:p>
            <a:r>
              <a:rPr lang="en-US" dirty="0"/>
              <a:t>There are many types of lossless compression:</a:t>
            </a:r>
          </a:p>
          <a:p>
            <a:r>
              <a:rPr lang="en-US" dirty="0"/>
              <a:t>Run Length Encoding </a:t>
            </a:r>
          </a:p>
          <a:p>
            <a:r>
              <a:rPr lang="en-US" dirty="0"/>
              <a:t>Huffman (not in syllabus)</a:t>
            </a:r>
          </a:p>
        </p:txBody>
      </p:sp>
    </p:spTree>
    <p:extLst>
      <p:ext uri="{BB962C8B-B14F-4D97-AF65-F5344CB8AC3E}">
        <p14:creationId xmlns:p14="http://schemas.microsoft.com/office/powerpoint/2010/main" val="998976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Run length encoding </a:t>
            </a:r>
          </a:p>
        </p:txBody>
      </p:sp>
      <p:sp>
        <p:nvSpPr>
          <p:cNvPr id="3" name="Content Placeholder 2"/>
          <p:cNvSpPr>
            <a:spLocks noGrp="1"/>
          </p:cNvSpPr>
          <p:nvPr>
            <p:ph idx="1"/>
          </p:nvPr>
        </p:nvSpPr>
        <p:spPr/>
        <p:txBody>
          <a:bodyPr/>
          <a:lstStyle/>
          <a:p>
            <a:r>
              <a:rPr lang="en-US" dirty="0"/>
              <a:t>Is lossless </a:t>
            </a:r>
          </a:p>
          <a:p>
            <a:endParaRPr lang="en-US" dirty="0"/>
          </a:p>
          <a:p>
            <a:r>
              <a:rPr lang="en-US" dirty="0"/>
              <a:t>CCCCCCCCCCWCCCCCCCCCCPPP</a:t>
            </a:r>
          </a:p>
          <a:p>
            <a:endParaRPr lang="en-US" dirty="0"/>
          </a:p>
          <a:p>
            <a:r>
              <a:rPr lang="en-US" dirty="0"/>
              <a:t>Can be written as</a:t>
            </a:r>
          </a:p>
          <a:p>
            <a:endParaRPr lang="en-US" dirty="0"/>
          </a:p>
          <a:p>
            <a:r>
              <a:rPr lang="en-US" dirty="0"/>
              <a:t>10C 1W 10C 3P</a:t>
            </a:r>
          </a:p>
          <a:p>
            <a:endParaRPr lang="en-US" dirty="0"/>
          </a:p>
          <a:p>
            <a:r>
              <a:rPr lang="en-US" dirty="0"/>
              <a:t>But we don</a:t>
            </a:r>
            <a:r>
              <a:rPr lang="uk-UA" dirty="0"/>
              <a:t>’</a:t>
            </a:r>
            <a:r>
              <a:rPr lang="en-US" dirty="0"/>
              <a:t>t write the spaces as this takes space ))</a:t>
            </a:r>
          </a:p>
          <a:p>
            <a:r>
              <a:rPr lang="en-US" dirty="0"/>
              <a:t>10C1W10C3P</a:t>
            </a:r>
          </a:p>
        </p:txBody>
      </p:sp>
    </p:spTree>
    <p:extLst>
      <p:ext uri="{BB962C8B-B14F-4D97-AF65-F5344CB8AC3E}">
        <p14:creationId xmlns:p14="http://schemas.microsoft.com/office/powerpoint/2010/main" val="1581953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A6CB9-C382-EC47-A70F-0A64B7C1D13F}"/>
              </a:ext>
            </a:extLst>
          </p:cNvPr>
          <p:cNvSpPr>
            <a:spLocks noGrp="1"/>
          </p:cNvSpPr>
          <p:nvPr>
            <p:ph type="title"/>
          </p:nvPr>
        </p:nvSpPr>
        <p:spPr/>
        <p:txBody>
          <a:bodyPr>
            <a:normAutofit fontScale="90000"/>
          </a:bodyPr>
          <a:lstStyle/>
          <a:p>
            <a:r>
              <a:rPr lang="en-US" dirty="0"/>
              <a:t>Run Length Encoding</a:t>
            </a:r>
          </a:p>
        </p:txBody>
      </p:sp>
      <p:sp>
        <p:nvSpPr>
          <p:cNvPr id="5" name="Content Placeholder 4">
            <a:extLst>
              <a:ext uri="{FF2B5EF4-FFF2-40B4-BE49-F238E27FC236}">
                <a16:creationId xmlns:a16="http://schemas.microsoft.com/office/drawing/2014/main" id="{783CC2FE-F1EC-094B-AF94-372466ED16F0}"/>
              </a:ext>
            </a:extLst>
          </p:cNvPr>
          <p:cNvSpPr>
            <a:spLocks noGrp="1"/>
          </p:cNvSpPr>
          <p:nvPr>
            <p:ph idx="1"/>
          </p:nvPr>
        </p:nvSpPr>
        <p:spPr>
          <a:xfrm>
            <a:off x="0" y="749808"/>
            <a:ext cx="7470192" cy="6108191"/>
          </a:xfrm>
        </p:spPr>
        <p:txBody>
          <a:bodyPr/>
          <a:lstStyle/>
          <a:p>
            <a:r>
              <a:rPr lang="en-US" dirty="0"/>
              <a:t>You can even use RLE for images too.</a:t>
            </a:r>
          </a:p>
          <a:p>
            <a:r>
              <a:rPr lang="en-US" dirty="0"/>
              <a:t>Look at the top line, </a:t>
            </a:r>
          </a:p>
          <a:p>
            <a:r>
              <a:rPr lang="en-US" dirty="0"/>
              <a:t>You could say: </a:t>
            </a:r>
            <a:br>
              <a:rPr lang="en-US" dirty="0"/>
            </a:br>
            <a:r>
              <a:rPr lang="en-US" dirty="0"/>
              <a:t>White, White, White, White, White, White, White, White</a:t>
            </a:r>
          </a:p>
          <a:p>
            <a:endParaRPr lang="en-US" dirty="0"/>
          </a:p>
          <a:p>
            <a:r>
              <a:rPr lang="en-US" dirty="0"/>
              <a:t>Or just say W,W,W,W,W,W,W,W,</a:t>
            </a:r>
          </a:p>
          <a:p>
            <a:endParaRPr lang="en-US" dirty="0"/>
          </a:p>
          <a:p>
            <a:r>
              <a:rPr lang="en-US" dirty="0"/>
              <a:t>Or with RLE just say 8W</a:t>
            </a:r>
          </a:p>
          <a:p>
            <a:r>
              <a:rPr lang="en-US" dirty="0"/>
              <a:t>Line 2 would be: 1W 2B 1W 2B 2W</a:t>
            </a:r>
          </a:p>
          <a:p>
            <a:r>
              <a:rPr lang="en-US" dirty="0"/>
              <a:t>Or you can be smarter and say:</a:t>
            </a:r>
            <a:br>
              <a:rPr lang="en-US" dirty="0"/>
            </a:br>
            <a:r>
              <a:rPr lang="en-US" dirty="0"/>
              <a:t>2 WBB 2W</a:t>
            </a:r>
          </a:p>
          <a:p>
            <a:endParaRPr lang="en-US" dirty="0"/>
          </a:p>
        </p:txBody>
      </p:sp>
      <p:graphicFrame>
        <p:nvGraphicFramePr>
          <p:cNvPr id="6" name="Content Placeholder 3">
            <a:extLst>
              <a:ext uri="{FF2B5EF4-FFF2-40B4-BE49-F238E27FC236}">
                <a16:creationId xmlns:a16="http://schemas.microsoft.com/office/drawing/2014/main" id="{88EA5DF2-929F-EF42-A35C-1EAD20757D8D}"/>
              </a:ext>
            </a:extLst>
          </p:cNvPr>
          <p:cNvGraphicFramePr>
            <a:graphicFrameLocks/>
          </p:cNvGraphicFramePr>
          <p:nvPr/>
        </p:nvGraphicFramePr>
        <p:xfrm>
          <a:off x="7470192" y="1102591"/>
          <a:ext cx="4721808" cy="4556192"/>
        </p:xfrm>
        <a:graphic>
          <a:graphicData uri="http://schemas.openxmlformats.org/drawingml/2006/table">
            <a:tbl>
              <a:tblPr firstRow="1" bandRow="1">
                <a:tableStyleId>{5C22544A-7EE6-4342-B048-85BDC9FD1C3A}</a:tableStyleId>
              </a:tblPr>
              <a:tblGrid>
                <a:gridCol w="590226">
                  <a:extLst>
                    <a:ext uri="{9D8B030D-6E8A-4147-A177-3AD203B41FA5}">
                      <a16:colId xmlns:a16="http://schemas.microsoft.com/office/drawing/2014/main" val="946291929"/>
                    </a:ext>
                  </a:extLst>
                </a:gridCol>
                <a:gridCol w="590226">
                  <a:extLst>
                    <a:ext uri="{9D8B030D-6E8A-4147-A177-3AD203B41FA5}">
                      <a16:colId xmlns:a16="http://schemas.microsoft.com/office/drawing/2014/main" val="2612820796"/>
                    </a:ext>
                  </a:extLst>
                </a:gridCol>
                <a:gridCol w="590226">
                  <a:extLst>
                    <a:ext uri="{9D8B030D-6E8A-4147-A177-3AD203B41FA5}">
                      <a16:colId xmlns:a16="http://schemas.microsoft.com/office/drawing/2014/main" val="3002710674"/>
                    </a:ext>
                  </a:extLst>
                </a:gridCol>
                <a:gridCol w="590226">
                  <a:extLst>
                    <a:ext uri="{9D8B030D-6E8A-4147-A177-3AD203B41FA5}">
                      <a16:colId xmlns:a16="http://schemas.microsoft.com/office/drawing/2014/main" val="1316486244"/>
                    </a:ext>
                  </a:extLst>
                </a:gridCol>
                <a:gridCol w="590226">
                  <a:extLst>
                    <a:ext uri="{9D8B030D-6E8A-4147-A177-3AD203B41FA5}">
                      <a16:colId xmlns:a16="http://schemas.microsoft.com/office/drawing/2014/main" val="3512208485"/>
                    </a:ext>
                  </a:extLst>
                </a:gridCol>
                <a:gridCol w="590226">
                  <a:extLst>
                    <a:ext uri="{9D8B030D-6E8A-4147-A177-3AD203B41FA5}">
                      <a16:colId xmlns:a16="http://schemas.microsoft.com/office/drawing/2014/main" val="3702090144"/>
                    </a:ext>
                  </a:extLst>
                </a:gridCol>
                <a:gridCol w="590226">
                  <a:extLst>
                    <a:ext uri="{9D8B030D-6E8A-4147-A177-3AD203B41FA5}">
                      <a16:colId xmlns:a16="http://schemas.microsoft.com/office/drawing/2014/main" val="3809528675"/>
                    </a:ext>
                  </a:extLst>
                </a:gridCol>
                <a:gridCol w="590226">
                  <a:extLst>
                    <a:ext uri="{9D8B030D-6E8A-4147-A177-3AD203B41FA5}">
                      <a16:colId xmlns:a16="http://schemas.microsoft.com/office/drawing/2014/main" val="87611647"/>
                    </a:ext>
                  </a:extLst>
                </a:gridCol>
              </a:tblGrid>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9973314"/>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04838"/>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8455136"/>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8017512"/>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9827021"/>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6977946"/>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903714"/>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11802"/>
                  </a:ext>
                </a:extLst>
              </a:tr>
            </a:tbl>
          </a:graphicData>
        </a:graphic>
      </p:graphicFrame>
    </p:spTree>
    <p:extLst>
      <p:ext uri="{BB962C8B-B14F-4D97-AF65-F5344CB8AC3E}">
        <p14:creationId xmlns:p14="http://schemas.microsoft.com/office/powerpoint/2010/main" val="2487880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A1B1-DC3C-BE43-913E-6E8032507EE6}"/>
              </a:ext>
            </a:extLst>
          </p:cNvPr>
          <p:cNvSpPr>
            <a:spLocks noGrp="1"/>
          </p:cNvSpPr>
          <p:nvPr>
            <p:ph type="title"/>
          </p:nvPr>
        </p:nvSpPr>
        <p:spPr/>
        <p:txBody>
          <a:bodyPr>
            <a:normAutofit fontScale="90000"/>
          </a:bodyPr>
          <a:lstStyle/>
          <a:p>
            <a:r>
              <a:rPr lang="en-US" dirty="0"/>
              <a:t>Task</a:t>
            </a:r>
          </a:p>
        </p:txBody>
      </p:sp>
      <p:sp>
        <p:nvSpPr>
          <p:cNvPr id="3" name="Content Placeholder 2">
            <a:extLst>
              <a:ext uri="{FF2B5EF4-FFF2-40B4-BE49-F238E27FC236}">
                <a16:creationId xmlns:a16="http://schemas.microsoft.com/office/drawing/2014/main" id="{5F48FECB-11C5-4348-850D-3E07D957F809}"/>
              </a:ext>
            </a:extLst>
          </p:cNvPr>
          <p:cNvSpPr>
            <a:spLocks noGrp="1"/>
          </p:cNvSpPr>
          <p:nvPr>
            <p:ph idx="1"/>
          </p:nvPr>
        </p:nvSpPr>
        <p:spPr/>
        <p:txBody>
          <a:bodyPr/>
          <a:lstStyle/>
          <a:p>
            <a:r>
              <a:rPr lang="en-US" dirty="0"/>
              <a:t>Draw a 8x8 grid </a:t>
            </a:r>
          </a:p>
          <a:p>
            <a:r>
              <a:rPr lang="en-US" dirty="0"/>
              <a:t>Shade in an image</a:t>
            </a:r>
          </a:p>
          <a:p>
            <a:r>
              <a:rPr lang="en-US" dirty="0"/>
              <a:t>Give to someone</a:t>
            </a:r>
          </a:p>
          <a:p>
            <a:r>
              <a:rPr lang="en-US" dirty="0"/>
              <a:t>They have to do the RLE on it</a:t>
            </a:r>
          </a:p>
        </p:txBody>
      </p:sp>
      <p:graphicFrame>
        <p:nvGraphicFramePr>
          <p:cNvPr id="4" name="Content Placeholder 3">
            <a:extLst>
              <a:ext uri="{FF2B5EF4-FFF2-40B4-BE49-F238E27FC236}">
                <a16:creationId xmlns:a16="http://schemas.microsoft.com/office/drawing/2014/main" id="{15E393C6-720C-1A48-8DDD-E9FF4F511F79}"/>
              </a:ext>
            </a:extLst>
          </p:cNvPr>
          <p:cNvGraphicFramePr>
            <a:graphicFrameLocks/>
          </p:cNvGraphicFramePr>
          <p:nvPr/>
        </p:nvGraphicFramePr>
        <p:xfrm>
          <a:off x="7470192" y="1102591"/>
          <a:ext cx="4721808" cy="4556192"/>
        </p:xfrm>
        <a:graphic>
          <a:graphicData uri="http://schemas.openxmlformats.org/drawingml/2006/table">
            <a:tbl>
              <a:tblPr firstRow="1" bandRow="1">
                <a:tableStyleId>{5C22544A-7EE6-4342-B048-85BDC9FD1C3A}</a:tableStyleId>
              </a:tblPr>
              <a:tblGrid>
                <a:gridCol w="590226">
                  <a:extLst>
                    <a:ext uri="{9D8B030D-6E8A-4147-A177-3AD203B41FA5}">
                      <a16:colId xmlns:a16="http://schemas.microsoft.com/office/drawing/2014/main" val="946291929"/>
                    </a:ext>
                  </a:extLst>
                </a:gridCol>
                <a:gridCol w="590226">
                  <a:extLst>
                    <a:ext uri="{9D8B030D-6E8A-4147-A177-3AD203B41FA5}">
                      <a16:colId xmlns:a16="http://schemas.microsoft.com/office/drawing/2014/main" val="2612820796"/>
                    </a:ext>
                  </a:extLst>
                </a:gridCol>
                <a:gridCol w="590226">
                  <a:extLst>
                    <a:ext uri="{9D8B030D-6E8A-4147-A177-3AD203B41FA5}">
                      <a16:colId xmlns:a16="http://schemas.microsoft.com/office/drawing/2014/main" val="3002710674"/>
                    </a:ext>
                  </a:extLst>
                </a:gridCol>
                <a:gridCol w="590226">
                  <a:extLst>
                    <a:ext uri="{9D8B030D-6E8A-4147-A177-3AD203B41FA5}">
                      <a16:colId xmlns:a16="http://schemas.microsoft.com/office/drawing/2014/main" val="1316486244"/>
                    </a:ext>
                  </a:extLst>
                </a:gridCol>
                <a:gridCol w="590226">
                  <a:extLst>
                    <a:ext uri="{9D8B030D-6E8A-4147-A177-3AD203B41FA5}">
                      <a16:colId xmlns:a16="http://schemas.microsoft.com/office/drawing/2014/main" val="3512208485"/>
                    </a:ext>
                  </a:extLst>
                </a:gridCol>
                <a:gridCol w="590226">
                  <a:extLst>
                    <a:ext uri="{9D8B030D-6E8A-4147-A177-3AD203B41FA5}">
                      <a16:colId xmlns:a16="http://schemas.microsoft.com/office/drawing/2014/main" val="3702090144"/>
                    </a:ext>
                  </a:extLst>
                </a:gridCol>
                <a:gridCol w="590226">
                  <a:extLst>
                    <a:ext uri="{9D8B030D-6E8A-4147-A177-3AD203B41FA5}">
                      <a16:colId xmlns:a16="http://schemas.microsoft.com/office/drawing/2014/main" val="3809528675"/>
                    </a:ext>
                  </a:extLst>
                </a:gridCol>
                <a:gridCol w="590226">
                  <a:extLst>
                    <a:ext uri="{9D8B030D-6E8A-4147-A177-3AD203B41FA5}">
                      <a16:colId xmlns:a16="http://schemas.microsoft.com/office/drawing/2014/main" val="87611647"/>
                    </a:ext>
                  </a:extLst>
                </a:gridCol>
              </a:tblGrid>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9973314"/>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04838"/>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8455136"/>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8017512"/>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9827021"/>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6977946"/>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1903714"/>
                  </a:ext>
                </a:extLst>
              </a:tr>
              <a:tr h="490826">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800" dirty="0"/>
                    </a:p>
                  </a:txBody>
                  <a:tcPr marL="142804" marR="142804" marT="71402" marB="714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11802"/>
                  </a:ext>
                </a:extLst>
              </a:tr>
            </a:tbl>
          </a:graphicData>
        </a:graphic>
      </p:graphicFrame>
    </p:spTree>
    <p:extLst>
      <p:ext uri="{BB962C8B-B14F-4D97-AF65-F5344CB8AC3E}">
        <p14:creationId xmlns:p14="http://schemas.microsoft.com/office/powerpoint/2010/main" val="485618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0A667D4E-FABD-9588-4854-F6411A270010}"/>
              </a:ext>
            </a:extLst>
          </p:cNvPr>
          <p:cNvPicPr>
            <a:picLocks noGrp="1" noChangeAspect="1"/>
          </p:cNvPicPr>
          <p:nvPr>
            <p:ph sz="half" idx="1"/>
          </p:nvPr>
        </p:nvPicPr>
        <p:blipFill>
          <a:blip r:embed="rId2"/>
          <a:stretch>
            <a:fillRect/>
          </a:stretch>
        </p:blipFill>
        <p:spPr>
          <a:xfrm>
            <a:off x="0" y="1182304"/>
            <a:ext cx="6096000" cy="4493391"/>
          </a:xfrm>
        </p:spPr>
      </p:pic>
      <p:pic>
        <p:nvPicPr>
          <p:cNvPr id="7" name="Content Placeholder 6" descr="Graphical user interface, text, application, email&#10;&#10;Description automatically generated">
            <a:extLst>
              <a:ext uri="{FF2B5EF4-FFF2-40B4-BE49-F238E27FC236}">
                <a16:creationId xmlns:a16="http://schemas.microsoft.com/office/drawing/2014/main" id="{1D68A177-D59C-5252-8396-510D01D98A3C}"/>
              </a:ext>
            </a:extLst>
          </p:cNvPr>
          <p:cNvPicPr>
            <a:picLocks noGrp="1" noChangeAspect="1"/>
          </p:cNvPicPr>
          <p:nvPr>
            <p:ph sz="half" idx="2"/>
          </p:nvPr>
        </p:nvPicPr>
        <p:blipFill>
          <a:blip r:embed="rId3"/>
          <a:stretch>
            <a:fillRect/>
          </a:stretch>
        </p:blipFill>
        <p:spPr>
          <a:xfrm>
            <a:off x="6096000" y="2760029"/>
            <a:ext cx="6096000" cy="1337942"/>
          </a:xfrm>
        </p:spPr>
      </p:pic>
    </p:spTree>
    <p:extLst>
      <p:ext uri="{BB962C8B-B14F-4D97-AF65-F5344CB8AC3E}">
        <p14:creationId xmlns:p14="http://schemas.microsoft.com/office/powerpoint/2010/main" val="196995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0E65D533-BA9A-2B31-DB10-3C29DB1DBBBB}"/>
              </a:ext>
            </a:extLst>
          </p:cNvPr>
          <p:cNvPicPr>
            <a:picLocks noGrp="1" noChangeAspect="1"/>
          </p:cNvPicPr>
          <p:nvPr>
            <p:ph sz="half" idx="1"/>
          </p:nvPr>
        </p:nvPicPr>
        <p:blipFill>
          <a:blip r:embed="rId2"/>
          <a:stretch>
            <a:fillRect/>
          </a:stretch>
        </p:blipFill>
        <p:spPr>
          <a:xfrm>
            <a:off x="0" y="1459003"/>
            <a:ext cx="6096000" cy="3939994"/>
          </a:xfrm>
        </p:spPr>
      </p:pic>
      <p:pic>
        <p:nvPicPr>
          <p:cNvPr id="7" name="Content Placeholder 6">
            <a:extLst>
              <a:ext uri="{FF2B5EF4-FFF2-40B4-BE49-F238E27FC236}">
                <a16:creationId xmlns:a16="http://schemas.microsoft.com/office/drawing/2014/main" id="{CEB84CBD-17B0-E639-9031-DCF7B8FFB90C}"/>
              </a:ext>
            </a:extLst>
          </p:cNvPr>
          <p:cNvPicPr>
            <a:picLocks noGrp="1" noChangeAspect="1"/>
          </p:cNvPicPr>
          <p:nvPr>
            <p:ph sz="half" idx="2"/>
          </p:nvPr>
        </p:nvPicPr>
        <p:blipFill>
          <a:blip r:embed="rId3"/>
          <a:stretch>
            <a:fillRect/>
          </a:stretch>
        </p:blipFill>
        <p:spPr>
          <a:xfrm>
            <a:off x="6096000" y="3101569"/>
            <a:ext cx="6096000" cy="654862"/>
          </a:xfrm>
        </p:spPr>
      </p:pic>
    </p:spTree>
    <p:extLst>
      <p:ext uri="{BB962C8B-B14F-4D97-AF65-F5344CB8AC3E}">
        <p14:creationId xmlns:p14="http://schemas.microsoft.com/office/powerpoint/2010/main" val="3111714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73A4DAEC-D1F3-73DB-D772-6EE097D6C4D0}"/>
              </a:ext>
            </a:extLst>
          </p:cNvPr>
          <p:cNvPicPr>
            <a:picLocks noGrp="1" noChangeAspect="1"/>
          </p:cNvPicPr>
          <p:nvPr>
            <p:ph sz="half" idx="1"/>
          </p:nvPr>
        </p:nvPicPr>
        <p:blipFill>
          <a:blip r:embed="rId2"/>
          <a:stretch>
            <a:fillRect/>
          </a:stretch>
        </p:blipFill>
        <p:spPr>
          <a:xfrm>
            <a:off x="0" y="1871912"/>
            <a:ext cx="6096000" cy="3114176"/>
          </a:xfrm>
        </p:spPr>
      </p:pic>
      <p:pic>
        <p:nvPicPr>
          <p:cNvPr id="7" name="Content Placeholder 6" descr="Text&#10;&#10;Description automatically generated">
            <a:extLst>
              <a:ext uri="{FF2B5EF4-FFF2-40B4-BE49-F238E27FC236}">
                <a16:creationId xmlns:a16="http://schemas.microsoft.com/office/drawing/2014/main" id="{DB825776-0A0D-7B1E-8F12-6B5F7FC0BD81}"/>
              </a:ext>
            </a:extLst>
          </p:cNvPr>
          <p:cNvPicPr>
            <a:picLocks noGrp="1" noChangeAspect="1"/>
          </p:cNvPicPr>
          <p:nvPr>
            <p:ph sz="half" idx="2"/>
          </p:nvPr>
        </p:nvPicPr>
        <p:blipFill>
          <a:blip r:embed="rId3"/>
          <a:stretch>
            <a:fillRect/>
          </a:stretch>
        </p:blipFill>
        <p:spPr>
          <a:xfrm>
            <a:off x="6096000" y="2659966"/>
            <a:ext cx="6096000" cy="1538067"/>
          </a:xfrm>
        </p:spPr>
      </p:pic>
    </p:spTree>
    <p:extLst>
      <p:ext uri="{BB962C8B-B14F-4D97-AF65-F5344CB8AC3E}">
        <p14:creationId xmlns:p14="http://schemas.microsoft.com/office/powerpoint/2010/main" val="331500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Remember when we did this…..</a:t>
            </a:r>
          </a:p>
        </p:txBody>
      </p:sp>
      <p:sp>
        <p:nvSpPr>
          <p:cNvPr id="3" name="Content Placeholder 2"/>
          <p:cNvSpPr>
            <a:spLocks noGrp="1"/>
          </p:cNvSpPr>
          <p:nvPr>
            <p:ph idx="1"/>
          </p:nvPr>
        </p:nvSpPr>
        <p:spPr/>
        <p:txBody>
          <a:bodyPr>
            <a:normAutofit lnSpcReduction="10000"/>
          </a:bodyPr>
          <a:lstStyle/>
          <a:p>
            <a:r>
              <a:rPr lang="en-US" dirty="0"/>
              <a:t>1 bit = 1 binary digit = the smallest thing you can have </a:t>
            </a:r>
          </a:p>
          <a:p>
            <a:endParaRPr lang="en-US" dirty="0"/>
          </a:p>
          <a:p>
            <a:r>
              <a:rPr lang="en-US" dirty="0"/>
              <a:t>1 byte = 8 bits</a:t>
            </a:r>
          </a:p>
          <a:p>
            <a:endParaRPr lang="en-US" dirty="0"/>
          </a:p>
          <a:p>
            <a:r>
              <a:rPr lang="en-US" dirty="0"/>
              <a:t>1 kilobyte = 1024 bytes </a:t>
            </a:r>
          </a:p>
          <a:p>
            <a:endParaRPr lang="en-US" dirty="0"/>
          </a:p>
          <a:p>
            <a:r>
              <a:rPr lang="en-US" dirty="0"/>
              <a:t>1 megabyte = 1024 kilobytes </a:t>
            </a:r>
          </a:p>
          <a:p>
            <a:endParaRPr lang="en-US" dirty="0"/>
          </a:p>
          <a:p>
            <a:r>
              <a:rPr lang="en-US" dirty="0"/>
              <a:t>1 gigabyte = 1024 megabytes </a:t>
            </a:r>
          </a:p>
          <a:p>
            <a:endParaRPr lang="en-US" dirty="0"/>
          </a:p>
          <a:p>
            <a:r>
              <a:rPr lang="is-IS"/>
              <a:t>…</a:t>
            </a:r>
          </a:p>
          <a:p>
            <a:r>
              <a:rPr lang="en-US" dirty="0"/>
              <a:t>B</a:t>
            </a:r>
            <a:r>
              <a:rPr lang="is-IS"/>
              <a:t>it &gt; Byte &gt; Kilobyte &gt; Megabyte &gt; Gigabyte &gt; Terabyte &gt; Petabytes &gt; Exabyte &gt; Zettabyte &gt; Yottabytes &gt; Brontobyte &gt; Geopbyte</a:t>
            </a:r>
            <a:endParaRPr lang="en-US" dirty="0"/>
          </a:p>
        </p:txBody>
      </p:sp>
    </p:spTree>
    <p:extLst>
      <p:ext uri="{BB962C8B-B14F-4D97-AF65-F5344CB8AC3E}">
        <p14:creationId xmlns:p14="http://schemas.microsoft.com/office/powerpoint/2010/main" val="1833087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851C6056-801C-A8F8-1154-5F4729B6706F}"/>
              </a:ext>
            </a:extLst>
          </p:cNvPr>
          <p:cNvPicPr>
            <a:picLocks noGrp="1" noChangeAspect="1"/>
          </p:cNvPicPr>
          <p:nvPr>
            <p:ph sz="half" idx="1"/>
          </p:nvPr>
        </p:nvPicPr>
        <p:blipFill>
          <a:blip r:embed="rId2"/>
          <a:stretch>
            <a:fillRect/>
          </a:stretch>
        </p:blipFill>
        <p:spPr>
          <a:xfrm>
            <a:off x="0" y="2003909"/>
            <a:ext cx="6096000" cy="2850182"/>
          </a:xfrm>
        </p:spPr>
      </p:pic>
      <p:pic>
        <p:nvPicPr>
          <p:cNvPr id="7" name="Content Placeholder 6" descr="Graphical user interface, text, application, email&#10;&#10;Description automatically generated">
            <a:extLst>
              <a:ext uri="{FF2B5EF4-FFF2-40B4-BE49-F238E27FC236}">
                <a16:creationId xmlns:a16="http://schemas.microsoft.com/office/drawing/2014/main" id="{CF44F220-D1D2-B9B5-D049-7C9C45083268}"/>
              </a:ext>
            </a:extLst>
          </p:cNvPr>
          <p:cNvPicPr>
            <a:picLocks noGrp="1" noChangeAspect="1"/>
          </p:cNvPicPr>
          <p:nvPr>
            <p:ph sz="half" idx="2"/>
          </p:nvPr>
        </p:nvPicPr>
        <p:blipFill>
          <a:blip r:embed="rId3"/>
          <a:stretch>
            <a:fillRect/>
          </a:stretch>
        </p:blipFill>
        <p:spPr>
          <a:xfrm>
            <a:off x="6096000" y="2870588"/>
            <a:ext cx="6096000" cy="1116824"/>
          </a:xfrm>
        </p:spPr>
      </p:pic>
    </p:spTree>
    <p:extLst>
      <p:ext uri="{BB962C8B-B14F-4D97-AF65-F5344CB8AC3E}">
        <p14:creationId xmlns:p14="http://schemas.microsoft.com/office/powerpoint/2010/main" val="572691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with medium confidence">
            <a:extLst>
              <a:ext uri="{FF2B5EF4-FFF2-40B4-BE49-F238E27FC236}">
                <a16:creationId xmlns:a16="http://schemas.microsoft.com/office/drawing/2014/main" id="{A8947B73-2316-EBF0-7EB3-C7DF55607F4C}"/>
              </a:ext>
            </a:extLst>
          </p:cNvPr>
          <p:cNvPicPr>
            <a:picLocks noGrp="1" noChangeAspect="1"/>
          </p:cNvPicPr>
          <p:nvPr>
            <p:ph sz="half" idx="1"/>
          </p:nvPr>
        </p:nvPicPr>
        <p:blipFill>
          <a:blip r:embed="rId2"/>
          <a:stretch>
            <a:fillRect/>
          </a:stretch>
        </p:blipFill>
        <p:spPr>
          <a:xfrm>
            <a:off x="0" y="1413127"/>
            <a:ext cx="6096000" cy="4031746"/>
          </a:xfrm>
        </p:spPr>
      </p:pic>
      <p:pic>
        <p:nvPicPr>
          <p:cNvPr id="7" name="Content Placeholder 6">
            <a:extLst>
              <a:ext uri="{FF2B5EF4-FFF2-40B4-BE49-F238E27FC236}">
                <a16:creationId xmlns:a16="http://schemas.microsoft.com/office/drawing/2014/main" id="{F9AB3AC8-C3FB-6274-A22A-16F0E44A062B}"/>
              </a:ext>
            </a:extLst>
          </p:cNvPr>
          <p:cNvPicPr>
            <a:picLocks noGrp="1" noChangeAspect="1"/>
          </p:cNvPicPr>
          <p:nvPr>
            <p:ph sz="half" idx="2"/>
          </p:nvPr>
        </p:nvPicPr>
        <p:blipFill>
          <a:blip r:embed="rId3"/>
          <a:stretch>
            <a:fillRect/>
          </a:stretch>
        </p:blipFill>
        <p:spPr>
          <a:xfrm>
            <a:off x="6096000" y="3202943"/>
            <a:ext cx="6096000" cy="452113"/>
          </a:xfrm>
        </p:spPr>
      </p:pic>
    </p:spTree>
    <p:extLst>
      <p:ext uri="{BB962C8B-B14F-4D97-AF65-F5344CB8AC3E}">
        <p14:creationId xmlns:p14="http://schemas.microsoft.com/office/powerpoint/2010/main" val="1730947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202312EA-A85F-C998-B0DB-2E48E72724A6}"/>
              </a:ext>
            </a:extLst>
          </p:cNvPr>
          <p:cNvPicPr>
            <a:picLocks noGrp="1" noChangeAspect="1"/>
          </p:cNvPicPr>
          <p:nvPr>
            <p:ph sz="half" idx="1"/>
          </p:nvPr>
        </p:nvPicPr>
        <p:blipFill>
          <a:blip r:embed="rId2"/>
          <a:stretch>
            <a:fillRect/>
          </a:stretch>
        </p:blipFill>
        <p:spPr>
          <a:xfrm>
            <a:off x="0" y="1338609"/>
            <a:ext cx="6096000" cy="4180781"/>
          </a:xfrm>
        </p:spPr>
      </p:pic>
      <p:pic>
        <p:nvPicPr>
          <p:cNvPr id="7" name="Content Placeholder 6" descr="Graphical user interface, text, application, email&#10;&#10;Description automatically generated">
            <a:extLst>
              <a:ext uri="{FF2B5EF4-FFF2-40B4-BE49-F238E27FC236}">
                <a16:creationId xmlns:a16="http://schemas.microsoft.com/office/drawing/2014/main" id="{E0FCD9A0-B749-DE81-9375-DEA20AA71A00}"/>
              </a:ext>
            </a:extLst>
          </p:cNvPr>
          <p:cNvPicPr>
            <a:picLocks noGrp="1" noChangeAspect="1"/>
          </p:cNvPicPr>
          <p:nvPr>
            <p:ph sz="half" idx="2"/>
          </p:nvPr>
        </p:nvPicPr>
        <p:blipFill>
          <a:blip r:embed="rId3"/>
          <a:stretch>
            <a:fillRect/>
          </a:stretch>
        </p:blipFill>
        <p:spPr>
          <a:xfrm>
            <a:off x="6096000" y="2846460"/>
            <a:ext cx="6096000" cy="1165080"/>
          </a:xfrm>
        </p:spPr>
      </p:pic>
    </p:spTree>
    <p:extLst>
      <p:ext uri="{BB962C8B-B14F-4D97-AF65-F5344CB8AC3E}">
        <p14:creationId xmlns:p14="http://schemas.microsoft.com/office/powerpoint/2010/main" val="3314742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6F5F8-644E-4640-87E2-03FC3F17E0B2}"/>
              </a:ext>
            </a:extLst>
          </p:cNvPr>
          <p:cNvSpPr>
            <a:spLocks noGrp="1"/>
          </p:cNvSpPr>
          <p:nvPr>
            <p:ph type="title"/>
          </p:nvPr>
        </p:nvSpPr>
        <p:spPr>
          <a:solidFill>
            <a:srgbClr val="FFFF00"/>
          </a:solidFill>
        </p:spPr>
        <p:txBody>
          <a:bodyPr>
            <a:normAutofit fontScale="90000"/>
          </a:bodyPr>
          <a:lstStyle/>
          <a:p>
            <a:r>
              <a:rPr lang="en-US" dirty="0">
                <a:solidFill>
                  <a:schemeClr val="tx1"/>
                </a:solidFill>
              </a:rPr>
              <a:t>EXTRA FREE INFO</a:t>
            </a:r>
          </a:p>
        </p:txBody>
      </p:sp>
      <p:sp>
        <p:nvSpPr>
          <p:cNvPr id="3" name="Content Placeholder 2">
            <a:extLst>
              <a:ext uri="{FF2B5EF4-FFF2-40B4-BE49-F238E27FC236}">
                <a16:creationId xmlns:a16="http://schemas.microsoft.com/office/drawing/2014/main" id="{ED53AA9C-B8F2-DF49-8844-A94C2762E641}"/>
              </a:ext>
            </a:extLst>
          </p:cNvPr>
          <p:cNvSpPr>
            <a:spLocks noGrp="1"/>
          </p:cNvSpPr>
          <p:nvPr>
            <p:ph idx="1"/>
          </p:nvPr>
        </p:nvSpPr>
        <p:spPr>
          <a:solidFill>
            <a:srgbClr val="FFFF00"/>
          </a:solidFill>
        </p:spPr>
        <p:txBody>
          <a:bodyPr/>
          <a:lstStyle/>
          <a:p>
            <a:r>
              <a:rPr lang="en-US" dirty="0">
                <a:solidFill>
                  <a:schemeClr val="tx1"/>
                </a:solidFill>
              </a:rPr>
              <a:t>These next two topics are NOT in your syllabus, but are pretty cool and not so difficult. </a:t>
            </a:r>
          </a:p>
          <a:p>
            <a:endParaRPr lang="en-US" dirty="0">
              <a:solidFill>
                <a:schemeClr val="tx1"/>
              </a:solidFill>
            </a:endParaRPr>
          </a:p>
          <a:p>
            <a:r>
              <a:rPr lang="en-US" dirty="0">
                <a:solidFill>
                  <a:schemeClr val="tx1"/>
                </a:solidFill>
              </a:rPr>
              <a:t>We have:</a:t>
            </a:r>
          </a:p>
          <a:p>
            <a:endParaRPr lang="en-US" dirty="0">
              <a:solidFill>
                <a:schemeClr val="tx1"/>
              </a:solidFill>
            </a:endParaRPr>
          </a:p>
          <a:p>
            <a:r>
              <a:rPr lang="en-US" dirty="0">
                <a:solidFill>
                  <a:schemeClr val="tx1"/>
                </a:solidFill>
              </a:rPr>
              <a:t>Lossless Compression : Huffman </a:t>
            </a:r>
          </a:p>
          <a:p>
            <a:r>
              <a:rPr lang="en-US" dirty="0">
                <a:solidFill>
                  <a:schemeClr val="tx1"/>
                </a:solidFill>
              </a:rPr>
              <a:t>And</a:t>
            </a:r>
          </a:p>
          <a:p>
            <a:r>
              <a:rPr lang="en-US" dirty="0">
                <a:solidFill>
                  <a:schemeClr val="tx1"/>
                </a:solidFill>
              </a:rPr>
              <a:t>How are videos compressed</a:t>
            </a:r>
          </a:p>
        </p:txBody>
      </p:sp>
    </p:spTree>
    <p:extLst>
      <p:ext uri="{BB962C8B-B14F-4D97-AF65-F5344CB8AC3E}">
        <p14:creationId xmlns:p14="http://schemas.microsoft.com/office/powerpoint/2010/main" val="3110618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Huffman Coding</a:t>
            </a:r>
          </a:p>
        </p:txBody>
      </p:sp>
      <p:sp>
        <p:nvSpPr>
          <p:cNvPr id="3" name="Content Placeholder 2"/>
          <p:cNvSpPr>
            <a:spLocks noGrp="1"/>
          </p:cNvSpPr>
          <p:nvPr>
            <p:ph idx="1"/>
          </p:nvPr>
        </p:nvSpPr>
        <p:spPr/>
        <p:txBody>
          <a:bodyPr/>
          <a:lstStyle/>
          <a:p>
            <a:r>
              <a:rPr lang="en-GB" dirty="0"/>
              <a:t>It</a:t>
            </a:r>
            <a:r>
              <a:rPr lang="mr-IN" dirty="0"/>
              <a:t>’</a:t>
            </a:r>
            <a:r>
              <a:rPr lang="en-GB" dirty="0"/>
              <a:t>s a way to compress text. </a:t>
            </a:r>
          </a:p>
          <a:p>
            <a:endParaRPr lang="en-GB" dirty="0"/>
          </a:p>
          <a:p>
            <a:r>
              <a:rPr lang="en-GB" dirty="0"/>
              <a:t>Lossless </a:t>
            </a:r>
          </a:p>
        </p:txBody>
      </p:sp>
    </p:spTree>
    <p:extLst>
      <p:ext uri="{BB962C8B-B14F-4D97-AF65-F5344CB8AC3E}">
        <p14:creationId xmlns:p14="http://schemas.microsoft.com/office/powerpoint/2010/main" val="3992921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ASCII</a:t>
            </a:r>
          </a:p>
        </p:txBody>
      </p:sp>
      <p:sp>
        <p:nvSpPr>
          <p:cNvPr id="3" name="Content Placeholder 2"/>
          <p:cNvSpPr>
            <a:spLocks noGrp="1"/>
          </p:cNvSpPr>
          <p:nvPr>
            <p:ph idx="1"/>
          </p:nvPr>
        </p:nvSpPr>
        <p:spPr/>
        <p:txBody>
          <a:bodyPr>
            <a:normAutofit fontScale="92500" lnSpcReduction="10000"/>
          </a:bodyPr>
          <a:lstStyle/>
          <a:p>
            <a:endParaRPr lang="en-GB" dirty="0"/>
          </a:p>
          <a:p>
            <a:endParaRPr lang="en-GB" dirty="0"/>
          </a:p>
          <a:p>
            <a:r>
              <a:rPr lang="en-GB" dirty="0"/>
              <a:t>In ASCII, every letter is either 7 bits for standard ASCII, but really everyone uses extended ASCII so we say every ASCII letter is 8 bits. </a:t>
            </a:r>
          </a:p>
          <a:p>
            <a:endParaRPr lang="en-GB" dirty="0"/>
          </a:p>
          <a:p>
            <a:r>
              <a:rPr lang="en-GB" dirty="0"/>
              <a:t>Batman’s real name is Bruce Wayne </a:t>
            </a:r>
          </a:p>
          <a:p>
            <a:endParaRPr lang="en-GB" dirty="0"/>
          </a:p>
          <a:p>
            <a:r>
              <a:rPr lang="en-GB" dirty="0"/>
              <a:t>This sentence in Binary is:</a:t>
            </a:r>
          </a:p>
          <a:p>
            <a:r>
              <a:rPr lang="fi-FI" dirty="0"/>
              <a:t>01000010 01100001 01110100 01101101 01100001 01101110 11100010 10000000 10011001 01110011 00100000 01110010 01100101 01100001 01101100 00100000 01101110 01100001 01101101 01100101 00100000 01101001 01110011 00100000 01000010 01110010 01110101 01100011 01100101 00100000 01010111 01100001 01111001 01101110 01100101 </a:t>
            </a:r>
          </a:p>
          <a:p>
            <a:endParaRPr lang="fi-FI" dirty="0"/>
          </a:p>
          <a:p>
            <a:r>
              <a:rPr lang="fi-FI" dirty="0"/>
              <a:t>We want to make this smaller </a:t>
            </a:r>
            <a:endParaRPr lang="en-GB" dirty="0"/>
          </a:p>
        </p:txBody>
      </p:sp>
    </p:spTree>
    <p:extLst>
      <p:ext uri="{BB962C8B-B14F-4D97-AF65-F5344CB8AC3E}">
        <p14:creationId xmlns:p14="http://schemas.microsoft.com/office/powerpoint/2010/main" val="1014030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many times</a:t>
            </a:r>
          </a:p>
        </p:txBody>
      </p:sp>
      <p:sp>
        <p:nvSpPr>
          <p:cNvPr id="3" name="Content Placeholder 2"/>
          <p:cNvSpPr>
            <a:spLocks noGrp="1"/>
          </p:cNvSpPr>
          <p:nvPr>
            <p:ph idx="1"/>
          </p:nvPr>
        </p:nvSpPr>
        <p:spPr/>
        <p:txBody>
          <a:bodyPr/>
          <a:lstStyle/>
          <a:p>
            <a:r>
              <a:rPr lang="en-GB" dirty="0"/>
              <a:t>Well what if we just count the number of times a letter happens (we actually also count spaces and punctuation too)</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69276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many times</a:t>
            </a:r>
          </a:p>
        </p:txBody>
      </p:sp>
      <p:sp>
        <p:nvSpPr>
          <p:cNvPr id="3" name="Content Placeholder 2"/>
          <p:cNvSpPr>
            <a:spLocks noGrp="1"/>
          </p:cNvSpPr>
          <p:nvPr>
            <p:ph idx="1"/>
          </p:nvPr>
        </p:nvSpPr>
        <p:spPr/>
        <p:txBody>
          <a:bodyPr/>
          <a:lstStyle/>
          <a:p>
            <a:r>
              <a:rPr lang="en-GB" dirty="0"/>
              <a:t>Batman’s real name is Bruce Wayne</a:t>
            </a:r>
          </a:p>
          <a:p>
            <a:endParaRPr lang="en-GB" dirty="0"/>
          </a:p>
          <a:p>
            <a:r>
              <a:rPr lang="en-GB" dirty="0"/>
              <a:t>So instead of using 8 bits for each letter, why don</a:t>
            </a:r>
            <a:r>
              <a:rPr lang="mr-IN" dirty="0"/>
              <a:t>’</a:t>
            </a:r>
            <a:r>
              <a:rPr lang="en-GB" dirty="0"/>
              <a:t>t we</a:t>
            </a:r>
            <a:br>
              <a:rPr lang="en-GB" dirty="0"/>
            </a:br>
            <a:r>
              <a:rPr lang="en-GB" dirty="0"/>
              <a:t>say the most popular letters only uses 1 bit</a:t>
            </a:r>
            <a:br>
              <a:rPr lang="en-GB" dirty="0"/>
            </a:br>
            <a:br>
              <a:rPr lang="en-GB" dirty="0"/>
            </a:br>
            <a:r>
              <a:rPr lang="en-GB" dirty="0"/>
              <a:t>Then the  next most popular use two bits</a:t>
            </a:r>
            <a:r>
              <a:rPr lang="mr-IN" dirty="0"/>
              <a:t>…</a:t>
            </a:r>
            <a:r>
              <a:rPr lang="en-GB" dirty="0"/>
              <a:t>and so on</a:t>
            </a:r>
          </a:p>
          <a:p>
            <a:endParaRPr lang="en-GB" dirty="0"/>
          </a:p>
          <a:p>
            <a:r>
              <a:rPr lang="en-GB" dirty="0"/>
              <a:t>a = 0</a:t>
            </a:r>
          </a:p>
          <a:p>
            <a:r>
              <a:rPr lang="en-GB" dirty="0"/>
              <a:t>[SPACE] = 1</a:t>
            </a:r>
            <a:br>
              <a:rPr lang="en-GB" dirty="0"/>
            </a:br>
            <a:r>
              <a:rPr lang="en-GB" dirty="0"/>
              <a:t>e = 00 </a:t>
            </a:r>
          </a:p>
          <a:p>
            <a:endParaRPr lang="en-GB" dirty="0"/>
          </a:p>
          <a:p>
            <a:r>
              <a:rPr lang="en-GB" dirty="0"/>
              <a:t>And there is a problem, </a:t>
            </a:r>
            <a:br>
              <a:rPr lang="en-GB" dirty="0"/>
            </a:br>
            <a:r>
              <a:rPr lang="en-GB" dirty="0"/>
              <a:t>does 00 = e or does 00 = ‘a’ twice</a:t>
            </a:r>
          </a:p>
          <a:p>
            <a:endParaRPr lang="en-GB" dirty="0"/>
          </a:p>
          <a:p>
            <a:endParaRPr lang="en-GB" dirty="0"/>
          </a:p>
          <a:p>
            <a:endParaRPr lang="en-GB"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541922775"/>
              </p:ext>
            </p:extLst>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a:t>i</a:t>
                      </a:r>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930406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Huffman</a:t>
            </a:r>
          </a:p>
        </p:txBody>
      </p:sp>
      <p:sp>
        <p:nvSpPr>
          <p:cNvPr id="3" name="Content Placeholder 2"/>
          <p:cNvSpPr>
            <a:spLocks noGrp="1"/>
          </p:cNvSpPr>
          <p:nvPr>
            <p:ph idx="1"/>
          </p:nvPr>
        </p:nvSpPr>
        <p:spPr/>
        <p:txBody>
          <a:bodyPr/>
          <a:lstStyle/>
          <a:p>
            <a:r>
              <a:rPr lang="en-GB" dirty="0"/>
              <a:t>One smart way to solve this is with Huffman encoding </a:t>
            </a:r>
          </a:p>
          <a:p>
            <a:endParaRPr lang="en-GB" dirty="0"/>
          </a:p>
          <a:p>
            <a:r>
              <a:rPr lang="en-GB" dirty="0"/>
              <a:t>You still need the frequency. </a:t>
            </a:r>
          </a:p>
          <a:p>
            <a:endParaRPr lang="en-GB" dirty="0"/>
          </a:p>
          <a:p>
            <a:r>
              <a:rPr lang="en-GB" dirty="0"/>
              <a:t>We will use this frequency to build a Binary tree, </a:t>
            </a:r>
          </a:p>
          <a:p>
            <a:r>
              <a:rPr lang="en-GB" dirty="0"/>
              <a:t>A Huffman Tree</a:t>
            </a:r>
          </a:p>
          <a:p>
            <a:endParaRPr lang="en-GB" dirty="0"/>
          </a:p>
          <a:p>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227653407"/>
              </p:ext>
            </p:extLst>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a:t>i</a:t>
                      </a:r>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679000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Build a tree</a:t>
            </a:r>
          </a:p>
        </p:txBody>
      </p:sp>
      <p:sp>
        <p:nvSpPr>
          <p:cNvPr id="3" name="Content Placeholder 2"/>
          <p:cNvSpPr>
            <a:spLocks noGrp="1"/>
          </p:cNvSpPr>
          <p:nvPr>
            <p:ph idx="1"/>
          </p:nvPr>
        </p:nvSpPr>
        <p:spPr/>
        <p:txBody>
          <a:bodyPr/>
          <a:lstStyle/>
          <a:p>
            <a:r>
              <a:rPr lang="en-GB" dirty="0"/>
              <a:t>Take the two most least used characters</a:t>
            </a:r>
          </a:p>
          <a:p>
            <a:endParaRPr lang="en-GB" dirty="0"/>
          </a:p>
          <a:p>
            <a:r>
              <a:rPr lang="en-GB" dirty="0"/>
              <a:t>W and y</a:t>
            </a:r>
          </a:p>
          <a:p>
            <a:endParaRPr lang="en-GB" dirty="0"/>
          </a:p>
          <a:p>
            <a:endParaRPr lang="en-GB" dirty="0"/>
          </a:p>
          <a:p>
            <a:endParaRPr lang="en-GB" dirty="0"/>
          </a:p>
          <a:p>
            <a:r>
              <a:rPr lang="en-GB" dirty="0"/>
              <a:t>We say how many times they are used. 1 time each  </a:t>
            </a:r>
          </a:p>
          <a:p>
            <a:endParaRPr lang="en-GB"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843086062"/>
              </p:ext>
            </p:extLst>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a:t>i</a:t>
                      </a:r>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
        <p:nvSpPr>
          <p:cNvPr id="5" name="Rectangle 4"/>
          <p:cNvSpPr/>
          <p:nvPr/>
        </p:nvSpPr>
        <p:spPr>
          <a:xfrm>
            <a:off x="149629" y="2182090"/>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8" name="Rectangle 7"/>
          <p:cNvSpPr/>
          <p:nvPr/>
        </p:nvSpPr>
        <p:spPr>
          <a:xfrm>
            <a:off x="2197331" y="2182090"/>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0" name="Rectangle 9"/>
          <p:cNvSpPr/>
          <p:nvPr/>
        </p:nvSpPr>
        <p:spPr>
          <a:xfrm>
            <a:off x="149629" y="4511731"/>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11" name="Rectangle 10"/>
          <p:cNvSpPr/>
          <p:nvPr/>
        </p:nvSpPr>
        <p:spPr>
          <a:xfrm>
            <a:off x="149629" y="4511730"/>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2" name="Rectangle 11"/>
          <p:cNvSpPr/>
          <p:nvPr/>
        </p:nvSpPr>
        <p:spPr>
          <a:xfrm>
            <a:off x="2197331" y="4511731"/>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3" name="Rectangle 12"/>
          <p:cNvSpPr/>
          <p:nvPr/>
        </p:nvSpPr>
        <p:spPr>
          <a:xfrm>
            <a:off x="2197331" y="4511730"/>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Tree>
    <p:extLst>
      <p:ext uri="{BB962C8B-B14F-4D97-AF65-F5344CB8AC3E}">
        <p14:creationId xmlns:p14="http://schemas.microsoft.com/office/powerpoint/2010/main" val="4125918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F30C4-5DE8-0A4A-BA34-C30DE50F05FE}"/>
              </a:ext>
            </a:extLst>
          </p:cNvPr>
          <p:cNvSpPr>
            <a:spLocks noGrp="1"/>
          </p:cNvSpPr>
          <p:nvPr>
            <p:ph type="title"/>
          </p:nvPr>
        </p:nvSpPr>
        <p:spPr/>
        <p:txBody>
          <a:bodyPr>
            <a:normAutofit fontScale="90000"/>
          </a:bodyPr>
          <a:lstStyle/>
          <a:p>
            <a:r>
              <a:rPr lang="en-GB" dirty="0"/>
              <a:t>Well there is a problem…. </a:t>
            </a:r>
          </a:p>
        </p:txBody>
      </p:sp>
      <p:sp>
        <p:nvSpPr>
          <p:cNvPr id="3" name="Content Placeholder 2">
            <a:extLst>
              <a:ext uri="{FF2B5EF4-FFF2-40B4-BE49-F238E27FC236}">
                <a16:creationId xmlns:a16="http://schemas.microsoft.com/office/drawing/2014/main" id="{BF42434F-DD51-CA4B-8A92-6ABF9011B152}"/>
              </a:ext>
            </a:extLst>
          </p:cNvPr>
          <p:cNvSpPr>
            <a:spLocks noGrp="1"/>
          </p:cNvSpPr>
          <p:nvPr>
            <p:ph idx="1"/>
          </p:nvPr>
        </p:nvSpPr>
        <p:spPr/>
        <p:txBody>
          <a:bodyPr>
            <a:normAutofit lnSpcReduction="10000"/>
          </a:bodyPr>
          <a:lstStyle/>
          <a:p>
            <a:r>
              <a:rPr lang="en-GB" dirty="0"/>
              <a:t>Question: How many meters are in a kilometre (km)?</a:t>
            </a:r>
          </a:p>
          <a:p>
            <a:r>
              <a:rPr lang="en-GB" dirty="0"/>
              <a:t>Answer: 1000</a:t>
            </a:r>
          </a:p>
          <a:p>
            <a:endParaRPr lang="en-GB" dirty="0"/>
          </a:p>
          <a:p>
            <a:r>
              <a:rPr lang="en-GB" dirty="0"/>
              <a:t>Question: How many grams are in a kilogram (kg)?</a:t>
            </a:r>
          </a:p>
          <a:p>
            <a:r>
              <a:rPr lang="en-GB" dirty="0"/>
              <a:t>Answer: 1000</a:t>
            </a:r>
          </a:p>
          <a:p>
            <a:endParaRPr lang="en-GB" dirty="0"/>
          </a:p>
          <a:p>
            <a:r>
              <a:rPr lang="en-GB" dirty="0"/>
              <a:t>So why is kilobyte 1024 and not 1000? </a:t>
            </a:r>
          </a:p>
          <a:p>
            <a:endParaRPr lang="en-GB" dirty="0"/>
          </a:p>
          <a:p>
            <a:r>
              <a:rPr lang="en-GB" dirty="0"/>
              <a:t>Okay….. This next part is nonsense, but stay with me….</a:t>
            </a:r>
          </a:p>
          <a:p>
            <a:endParaRPr lang="en-GB" dirty="0"/>
          </a:p>
          <a:p>
            <a:r>
              <a:rPr lang="en-GB" dirty="0"/>
              <a:t>Cambridge wants us to use some new words. </a:t>
            </a:r>
            <a:br>
              <a:rPr lang="en-GB" dirty="0"/>
            </a:br>
            <a:r>
              <a:rPr lang="en-GB" dirty="0"/>
              <a:t>These new words were made by the IEC, </a:t>
            </a:r>
            <a:r>
              <a:rPr lang="en-US" dirty="0"/>
              <a:t>International Electrotechnical Commission</a:t>
            </a:r>
          </a:p>
          <a:p>
            <a:r>
              <a:rPr lang="en-US" dirty="0"/>
              <a:t>And no one….no one….no one uses these new words, but we need to do them because Cambridge says so</a:t>
            </a:r>
          </a:p>
          <a:p>
            <a:endParaRPr lang="en-GB" dirty="0"/>
          </a:p>
          <a:p>
            <a:endParaRPr lang="en-GB" dirty="0"/>
          </a:p>
        </p:txBody>
      </p:sp>
    </p:spTree>
    <p:extLst>
      <p:ext uri="{BB962C8B-B14F-4D97-AF65-F5344CB8AC3E}">
        <p14:creationId xmlns:p14="http://schemas.microsoft.com/office/powerpoint/2010/main" val="812788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Build a tree</a:t>
            </a:r>
          </a:p>
        </p:txBody>
      </p:sp>
      <p:sp>
        <p:nvSpPr>
          <p:cNvPr id="3" name="Content Placeholder 2"/>
          <p:cNvSpPr>
            <a:spLocks noGrp="1"/>
          </p:cNvSpPr>
          <p:nvPr>
            <p:ph idx="1"/>
          </p:nvPr>
        </p:nvSpPr>
        <p:spPr/>
        <p:txBody>
          <a:bodyPr/>
          <a:lstStyle/>
          <a:p>
            <a:r>
              <a:rPr lang="en-GB" dirty="0"/>
              <a:t>Then we link these two by adding their values</a:t>
            </a:r>
          </a:p>
          <a:p>
            <a:endParaRPr lang="en-GB" dirty="0"/>
          </a:p>
          <a:p>
            <a:endParaRPr lang="en-GB" dirty="0"/>
          </a:p>
          <a:p>
            <a:endParaRPr lang="en-GB" dirty="0"/>
          </a:p>
          <a:p>
            <a:endParaRPr lang="en-GB" dirty="0"/>
          </a:p>
          <a:p>
            <a:endParaRPr lang="en-GB" dirty="0"/>
          </a:p>
          <a:p>
            <a:endParaRPr lang="en-GB" dirty="0"/>
          </a:p>
          <a:p>
            <a:endParaRPr lang="en-GB" dirty="0"/>
          </a:p>
          <a:p>
            <a:r>
              <a:rPr lang="en-GB" dirty="0"/>
              <a:t>Now take this and put it at the bottom of your tree</a:t>
            </a:r>
          </a:p>
          <a:p>
            <a:endParaRPr lang="en-GB"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3412206553"/>
              </p:ext>
            </p:extLst>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a:t>i</a:t>
                      </a:r>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
        <p:nvSpPr>
          <p:cNvPr id="10" name="Rectangle 9"/>
          <p:cNvSpPr/>
          <p:nvPr/>
        </p:nvSpPr>
        <p:spPr>
          <a:xfrm>
            <a:off x="388388"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11" name="Rectangle 10"/>
          <p:cNvSpPr/>
          <p:nvPr/>
        </p:nvSpPr>
        <p:spPr>
          <a:xfrm>
            <a:off x="388388"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2" name="Rectangle 11"/>
          <p:cNvSpPr/>
          <p:nvPr/>
        </p:nvSpPr>
        <p:spPr>
          <a:xfrm>
            <a:off x="2436090"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3" name="Rectangle 12"/>
          <p:cNvSpPr/>
          <p:nvPr/>
        </p:nvSpPr>
        <p:spPr>
          <a:xfrm>
            <a:off x="2436090"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4" name="Rectangle 13"/>
          <p:cNvSpPr/>
          <p:nvPr/>
        </p:nvSpPr>
        <p:spPr>
          <a:xfrm>
            <a:off x="1538316" y="1415934"/>
            <a:ext cx="689496" cy="6954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cxnSp>
        <p:nvCxnSpPr>
          <p:cNvPr id="15" name="Elbow Connector 14"/>
          <p:cNvCxnSpPr>
            <a:stCxn id="14" idx="1"/>
            <a:endCxn id="10" idx="0"/>
          </p:cNvCxnSpPr>
          <p:nvPr/>
        </p:nvCxnSpPr>
        <p:spPr>
          <a:xfrm rot="10800000" flipV="1">
            <a:off x="870528" y="1763683"/>
            <a:ext cx="667789" cy="6303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3"/>
            <a:endCxn id="13" idx="0"/>
          </p:cNvCxnSpPr>
          <p:nvPr/>
        </p:nvCxnSpPr>
        <p:spPr>
          <a:xfrm>
            <a:off x="2227812" y="1763684"/>
            <a:ext cx="690417" cy="63038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929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Build a tree</a:t>
            </a:r>
          </a:p>
        </p:txBody>
      </p:sp>
      <p:sp>
        <p:nvSpPr>
          <p:cNvPr id="3" name="Content Placeholder 2"/>
          <p:cNvSpPr>
            <a:spLocks noGrp="1"/>
          </p:cNvSpPr>
          <p:nvPr>
            <p:ph idx="1"/>
          </p:nvPr>
        </p:nvSpPr>
        <p:spPr/>
        <p:txBody>
          <a:bodyPr/>
          <a:lstStyle/>
          <a:p>
            <a:r>
              <a:rPr lang="en-GB" dirty="0"/>
              <a:t>Then we link these two by adding their values</a:t>
            </a:r>
          </a:p>
          <a:p>
            <a:endParaRPr lang="en-GB" dirty="0"/>
          </a:p>
          <a:p>
            <a:endParaRPr lang="en-GB" dirty="0"/>
          </a:p>
          <a:p>
            <a:endParaRPr lang="en-GB" dirty="0"/>
          </a:p>
          <a:p>
            <a:endParaRPr lang="en-GB" dirty="0"/>
          </a:p>
          <a:p>
            <a:endParaRPr lang="en-GB" dirty="0"/>
          </a:p>
          <a:p>
            <a:endParaRPr lang="en-GB" dirty="0"/>
          </a:p>
          <a:p>
            <a:endParaRPr lang="en-GB" dirty="0"/>
          </a:p>
          <a:p>
            <a:r>
              <a:rPr lang="en-GB" dirty="0"/>
              <a:t>Now take this and put it in back in your frequency table.</a:t>
            </a:r>
          </a:p>
          <a:p>
            <a:endParaRPr lang="en-GB" dirty="0"/>
          </a:p>
          <a:p>
            <a:endParaRPr lang="en-GB" dirty="0"/>
          </a:p>
        </p:txBody>
      </p:sp>
      <p:graphicFrame>
        <p:nvGraphicFramePr>
          <p:cNvPr id="4" name="Table 3"/>
          <p:cNvGraphicFramePr>
            <a:graphicFrameLocks noGrp="1"/>
          </p:cNvGraphicFramePr>
          <p:nvPr/>
        </p:nvGraphicFramePr>
        <p:xfrm>
          <a:off x="8848437" y="349134"/>
          <a:ext cx="2739505" cy="621792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09"/>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a:t>i</a:t>
                      </a:r>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6"/>
                  </a:ext>
                </a:extLst>
              </a:tr>
            </a:tbl>
          </a:graphicData>
        </a:graphic>
      </p:graphicFrame>
      <p:sp>
        <p:nvSpPr>
          <p:cNvPr id="10" name="Rectangle 9"/>
          <p:cNvSpPr/>
          <p:nvPr/>
        </p:nvSpPr>
        <p:spPr>
          <a:xfrm>
            <a:off x="388388"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11" name="Rectangle 10"/>
          <p:cNvSpPr/>
          <p:nvPr/>
        </p:nvSpPr>
        <p:spPr>
          <a:xfrm>
            <a:off x="388388"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2" name="Rectangle 11"/>
          <p:cNvSpPr/>
          <p:nvPr/>
        </p:nvSpPr>
        <p:spPr>
          <a:xfrm>
            <a:off x="2436090"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3" name="Rectangle 12"/>
          <p:cNvSpPr/>
          <p:nvPr/>
        </p:nvSpPr>
        <p:spPr>
          <a:xfrm>
            <a:off x="2436090"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4" name="Rectangle 13"/>
          <p:cNvSpPr/>
          <p:nvPr/>
        </p:nvSpPr>
        <p:spPr>
          <a:xfrm>
            <a:off x="1538316" y="1415934"/>
            <a:ext cx="689496" cy="6954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cxnSp>
        <p:nvCxnSpPr>
          <p:cNvPr id="15" name="Elbow Connector 14"/>
          <p:cNvCxnSpPr>
            <a:stCxn id="14" idx="1"/>
            <a:endCxn id="10" idx="0"/>
          </p:cNvCxnSpPr>
          <p:nvPr/>
        </p:nvCxnSpPr>
        <p:spPr>
          <a:xfrm rot="10800000" flipV="1">
            <a:off x="870528" y="1763683"/>
            <a:ext cx="667789" cy="6303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3"/>
            <a:endCxn id="13" idx="0"/>
          </p:cNvCxnSpPr>
          <p:nvPr/>
        </p:nvCxnSpPr>
        <p:spPr>
          <a:xfrm>
            <a:off x="2227812" y="1763684"/>
            <a:ext cx="690417" cy="63038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890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Build a tree</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r>
              <a:rPr lang="en-GB" dirty="0"/>
              <a:t>Now take this and put it in back in your frequency table.</a:t>
            </a:r>
          </a:p>
          <a:p>
            <a:endParaRPr lang="en-GB" dirty="0"/>
          </a:p>
          <a:p>
            <a:r>
              <a:rPr lang="en-GB" dirty="0"/>
              <a:t>If you reach a letter (like ‘r’) that matches the sum of two</a:t>
            </a:r>
            <a:br>
              <a:rPr lang="en-GB" dirty="0"/>
            </a:br>
            <a:r>
              <a:rPr lang="en-GB" dirty="0"/>
              <a:t>frequencies (W and y) then put them all on one level</a:t>
            </a:r>
          </a:p>
          <a:p>
            <a:endParaRPr lang="en-GB" dirty="0"/>
          </a:p>
          <a:p>
            <a:endParaRPr lang="en-GB" dirty="0"/>
          </a:p>
        </p:txBody>
      </p:sp>
      <p:sp>
        <p:nvSpPr>
          <p:cNvPr id="10" name="Rectangle 9"/>
          <p:cNvSpPr/>
          <p:nvPr/>
        </p:nvSpPr>
        <p:spPr>
          <a:xfrm>
            <a:off x="388388"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11" name="Rectangle 10"/>
          <p:cNvSpPr/>
          <p:nvPr/>
        </p:nvSpPr>
        <p:spPr>
          <a:xfrm>
            <a:off x="388388"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2" name="Rectangle 11"/>
          <p:cNvSpPr/>
          <p:nvPr/>
        </p:nvSpPr>
        <p:spPr>
          <a:xfrm>
            <a:off x="2436090" y="2394065"/>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13" name="Rectangle 12"/>
          <p:cNvSpPr/>
          <p:nvPr/>
        </p:nvSpPr>
        <p:spPr>
          <a:xfrm>
            <a:off x="2436090" y="2394064"/>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14" name="Rectangle 13"/>
          <p:cNvSpPr/>
          <p:nvPr/>
        </p:nvSpPr>
        <p:spPr>
          <a:xfrm>
            <a:off x="1538316" y="1415934"/>
            <a:ext cx="689496" cy="6954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cxnSp>
        <p:nvCxnSpPr>
          <p:cNvPr id="15" name="Elbow Connector 14"/>
          <p:cNvCxnSpPr>
            <a:stCxn id="14" idx="1"/>
            <a:endCxn id="10" idx="0"/>
          </p:cNvCxnSpPr>
          <p:nvPr/>
        </p:nvCxnSpPr>
        <p:spPr>
          <a:xfrm rot="10800000" flipV="1">
            <a:off x="870528" y="1763683"/>
            <a:ext cx="667789" cy="6303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3"/>
            <a:endCxn id="13" idx="0"/>
          </p:cNvCxnSpPr>
          <p:nvPr/>
        </p:nvCxnSpPr>
        <p:spPr>
          <a:xfrm>
            <a:off x="2227812" y="1763684"/>
            <a:ext cx="690417" cy="630380"/>
          </a:xfrm>
          <a:prstGeom prst="bentConnector2">
            <a:avLst/>
          </a:prstGeom>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nvGraphicFramePr>
        <p:xfrm>
          <a:off x="8831812" y="0"/>
          <a:ext cx="2739505" cy="6583680"/>
        </p:xfrm>
        <a:graphic>
          <a:graphicData uri="http://schemas.openxmlformats.org/drawingml/2006/table">
            <a:tbl>
              <a:tblPr firstRow="1" bandRow="1">
                <a:tableStyleId>{5C22544A-7EE6-4342-B048-85BDC9FD1C3A}</a:tableStyleId>
              </a:tblPr>
              <a:tblGrid>
                <a:gridCol w="1376218">
                  <a:extLst>
                    <a:ext uri="{9D8B030D-6E8A-4147-A177-3AD203B41FA5}">
                      <a16:colId xmlns:a16="http://schemas.microsoft.com/office/drawing/2014/main" val="20000"/>
                    </a:ext>
                  </a:extLst>
                </a:gridCol>
                <a:gridCol w="1363287">
                  <a:extLst>
                    <a:ext uri="{9D8B030D-6E8A-4147-A177-3AD203B41FA5}">
                      <a16:colId xmlns:a16="http://schemas.microsoft.com/office/drawing/2014/main" val="20001"/>
                    </a:ext>
                  </a:extLst>
                </a:gridCol>
              </a:tblGrid>
              <a:tr h="238343">
                <a:tc>
                  <a:txBody>
                    <a:bodyPr/>
                    <a:lstStyle/>
                    <a:p>
                      <a:pPr algn="ctr"/>
                      <a:r>
                        <a:rPr lang="en-GB" dirty="0"/>
                        <a:t>Letter</a:t>
                      </a:r>
                    </a:p>
                  </a:txBody>
                  <a:tcPr/>
                </a:tc>
                <a:tc>
                  <a:txBody>
                    <a:bodyPr/>
                    <a:lstStyle/>
                    <a:p>
                      <a:pPr algn="ctr"/>
                      <a:r>
                        <a:rPr lang="en-GB" dirty="0"/>
                        <a:t>Frequency</a:t>
                      </a:r>
                    </a:p>
                  </a:txBody>
                  <a:tcPr/>
                </a:tc>
                <a:extLst>
                  <a:ext uri="{0D108BD9-81ED-4DB2-BD59-A6C34878D82A}">
                    <a16:rowId xmlns:a16="http://schemas.microsoft.com/office/drawing/2014/main" val="10000"/>
                  </a:ext>
                </a:extLst>
              </a:tr>
              <a:tr h="238343">
                <a:tc>
                  <a:txBody>
                    <a:bodyPr/>
                    <a:lstStyle/>
                    <a:p>
                      <a:pPr algn="ctr"/>
                      <a:r>
                        <a:rPr lang="en-GB" dirty="0"/>
                        <a:t>a</a:t>
                      </a:r>
                    </a:p>
                  </a:txBody>
                  <a:tcPr/>
                </a:tc>
                <a:tc>
                  <a:txBody>
                    <a:bodyPr/>
                    <a:lstStyle/>
                    <a:p>
                      <a:pPr algn="ctr"/>
                      <a:r>
                        <a:rPr lang="en-GB" dirty="0"/>
                        <a:t>5</a:t>
                      </a:r>
                    </a:p>
                  </a:txBody>
                  <a:tcPr/>
                </a:tc>
                <a:extLst>
                  <a:ext uri="{0D108BD9-81ED-4DB2-BD59-A6C34878D82A}">
                    <a16:rowId xmlns:a16="http://schemas.microsoft.com/office/drawing/2014/main" val="10001"/>
                  </a:ext>
                </a:extLst>
              </a:tr>
              <a:tr h="238343">
                <a:tc>
                  <a:txBody>
                    <a:bodyPr/>
                    <a:lstStyle/>
                    <a:p>
                      <a:pPr algn="ctr"/>
                      <a:r>
                        <a:rPr lang="en-GB" dirty="0"/>
                        <a:t>[SPACE]</a:t>
                      </a:r>
                    </a:p>
                  </a:txBody>
                  <a:tcPr/>
                </a:tc>
                <a:tc>
                  <a:txBody>
                    <a:bodyPr/>
                    <a:lstStyle/>
                    <a:p>
                      <a:pPr algn="ctr"/>
                      <a:r>
                        <a:rPr lang="en-GB" dirty="0"/>
                        <a:t>5</a:t>
                      </a:r>
                    </a:p>
                  </a:txBody>
                  <a:tcPr/>
                </a:tc>
                <a:extLst>
                  <a:ext uri="{0D108BD9-81ED-4DB2-BD59-A6C34878D82A}">
                    <a16:rowId xmlns:a16="http://schemas.microsoft.com/office/drawing/2014/main" val="10002"/>
                  </a:ext>
                </a:extLst>
              </a:tr>
              <a:tr h="238343">
                <a:tc>
                  <a:txBody>
                    <a:bodyPr/>
                    <a:lstStyle/>
                    <a:p>
                      <a:pPr algn="ctr"/>
                      <a:r>
                        <a:rPr lang="en-GB" dirty="0"/>
                        <a:t>e</a:t>
                      </a:r>
                    </a:p>
                  </a:txBody>
                  <a:tcPr/>
                </a:tc>
                <a:tc>
                  <a:txBody>
                    <a:bodyPr/>
                    <a:lstStyle/>
                    <a:p>
                      <a:pPr algn="ctr"/>
                      <a:r>
                        <a:rPr lang="en-GB" dirty="0"/>
                        <a:t>4</a:t>
                      </a:r>
                    </a:p>
                  </a:txBody>
                  <a:tcPr/>
                </a:tc>
                <a:extLst>
                  <a:ext uri="{0D108BD9-81ED-4DB2-BD59-A6C34878D82A}">
                    <a16:rowId xmlns:a16="http://schemas.microsoft.com/office/drawing/2014/main" val="10003"/>
                  </a:ext>
                </a:extLst>
              </a:tr>
              <a:tr h="238343">
                <a:tc>
                  <a:txBody>
                    <a:bodyPr/>
                    <a:lstStyle/>
                    <a:p>
                      <a:pPr algn="ctr"/>
                      <a:r>
                        <a:rPr lang="en-GB" dirty="0"/>
                        <a:t>n</a:t>
                      </a:r>
                    </a:p>
                  </a:txBody>
                  <a:tcPr/>
                </a:tc>
                <a:tc>
                  <a:txBody>
                    <a:bodyPr/>
                    <a:lstStyle/>
                    <a:p>
                      <a:pPr algn="ctr"/>
                      <a:r>
                        <a:rPr lang="en-GB" dirty="0"/>
                        <a:t>3</a:t>
                      </a:r>
                    </a:p>
                  </a:txBody>
                  <a:tcPr/>
                </a:tc>
                <a:extLst>
                  <a:ext uri="{0D108BD9-81ED-4DB2-BD59-A6C34878D82A}">
                    <a16:rowId xmlns:a16="http://schemas.microsoft.com/office/drawing/2014/main" val="10004"/>
                  </a:ext>
                </a:extLst>
              </a:tr>
              <a:tr h="238343">
                <a:tc>
                  <a:txBody>
                    <a:bodyPr/>
                    <a:lstStyle/>
                    <a:p>
                      <a:pPr algn="ctr"/>
                      <a:r>
                        <a:rPr lang="en-GB" dirty="0"/>
                        <a:t>B</a:t>
                      </a:r>
                    </a:p>
                  </a:txBody>
                  <a:tcPr/>
                </a:tc>
                <a:tc>
                  <a:txBody>
                    <a:bodyPr/>
                    <a:lstStyle/>
                    <a:p>
                      <a:pPr algn="ctr"/>
                      <a:r>
                        <a:rPr lang="en-GB" dirty="0"/>
                        <a:t>2</a:t>
                      </a:r>
                    </a:p>
                  </a:txBody>
                  <a:tcPr/>
                </a:tc>
                <a:extLst>
                  <a:ext uri="{0D108BD9-81ED-4DB2-BD59-A6C34878D82A}">
                    <a16:rowId xmlns:a16="http://schemas.microsoft.com/office/drawing/2014/main" val="10005"/>
                  </a:ext>
                </a:extLst>
              </a:tr>
              <a:tr h="238343">
                <a:tc>
                  <a:txBody>
                    <a:bodyPr/>
                    <a:lstStyle/>
                    <a:p>
                      <a:pPr algn="ctr"/>
                      <a:r>
                        <a:rPr lang="en-GB" dirty="0"/>
                        <a:t>m</a:t>
                      </a:r>
                    </a:p>
                  </a:txBody>
                  <a:tcPr/>
                </a:tc>
                <a:tc>
                  <a:txBody>
                    <a:bodyPr/>
                    <a:lstStyle/>
                    <a:p>
                      <a:pPr algn="ctr"/>
                      <a:r>
                        <a:rPr lang="en-GB" dirty="0"/>
                        <a:t>2</a:t>
                      </a:r>
                    </a:p>
                  </a:txBody>
                  <a:tcPr/>
                </a:tc>
                <a:extLst>
                  <a:ext uri="{0D108BD9-81ED-4DB2-BD59-A6C34878D82A}">
                    <a16:rowId xmlns:a16="http://schemas.microsoft.com/office/drawing/2014/main" val="10006"/>
                  </a:ext>
                </a:extLst>
              </a:tr>
              <a:tr h="238343">
                <a:tc>
                  <a:txBody>
                    <a:bodyPr/>
                    <a:lstStyle/>
                    <a:p>
                      <a:pPr algn="ctr"/>
                      <a:r>
                        <a:rPr lang="en-GB" dirty="0"/>
                        <a:t>s</a:t>
                      </a:r>
                    </a:p>
                  </a:txBody>
                  <a:tcPr/>
                </a:tc>
                <a:tc>
                  <a:txBody>
                    <a:bodyPr/>
                    <a:lstStyle/>
                    <a:p>
                      <a:pPr algn="ctr"/>
                      <a:r>
                        <a:rPr lang="en-GB" dirty="0"/>
                        <a:t>2</a:t>
                      </a:r>
                    </a:p>
                  </a:txBody>
                  <a:tcPr/>
                </a:tc>
                <a:extLst>
                  <a:ext uri="{0D108BD9-81ED-4DB2-BD59-A6C34878D82A}">
                    <a16:rowId xmlns:a16="http://schemas.microsoft.com/office/drawing/2014/main" val="10007"/>
                  </a:ext>
                </a:extLst>
              </a:tr>
              <a:tr h="238343">
                <a:tc>
                  <a:txBody>
                    <a:bodyPr/>
                    <a:lstStyle/>
                    <a:p>
                      <a:pPr algn="ctr"/>
                      <a:r>
                        <a:rPr lang="en-GB" dirty="0"/>
                        <a:t>r</a:t>
                      </a:r>
                    </a:p>
                  </a:txBody>
                  <a:tcPr/>
                </a:tc>
                <a:tc>
                  <a:txBody>
                    <a:bodyPr/>
                    <a:lstStyle/>
                    <a:p>
                      <a:pPr algn="ctr"/>
                      <a:r>
                        <a:rPr lang="en-GB" dirty="0"/>
                        <a:t>2</a:t>
                      </a:r>
                    </a:p>
                  </a:txBody>
                  <a:tcPr/>
                </a:tc>
                <a:extLst>
                  <a:ext uri="{0D108BD9-81ED-4DB2-BD59-A6C34878D82A}">
                    <a16:rowId xmlns:a16="http://schemas.microsoft.com/office/drawing/2014/main" val="10008"/>
                  </a:ext>
                </a:extLst>
              </a:tr>
              <a:tr h="238343">
                <a:tc>
                  <a:txBody>
                    <a:bodyPr/>
                    <a:lstStyle/>
                    <a:p>
                      <a:pPr algn="ctr"/>
                      <a:r>
                        <a:rPr lang="en-GB" dirty="0"/>
                        <a:t>2</a:t>
                      </a:r>
                    </a:p>
                  </a:txBody>
                  <a:tcPr>
                    <a:solidFill>
                      <a:srgbClr val="92D050"/>
                    </a:solidFill>
                  </a:tcPr>
                </a:tc>
                <a:tc>
                  <a:txBody>
                    <a:bodyPr/>
                    <a:lstStyle/>
                    <a:p>
                      <a:pPr algn="ctr"/>
                      <a:r>
                        <a:rPr lang="en-GB" dirty="0"/>
                        <a:t>1</a:t>
                      </a:r>
                    </a:p>
                  </a:txBody>
                  <a:tcPr>
                    <a:solidFill>
                      <a:srgbClr val="92D050"/>
                    </a:solidFill>
                  </a:tcPr>
                </a:tc>
                <a:extLst>
                  <a:ext uri="{0D108BD9-81ED-4DB2-BD59-A6C34878D82A}">
                    <a16:rowId xmlns:a16="http://schemas.microsoft.com/office/drawing/2014/main" val="10009"/>
                  </a:ext>
                </a:extLst>
              </a:tr>
              <a:tr h="238343">
                <a:tc>
                  <a:txBody>
                    <a:bodyPr/>
                    <a:lstStyle/>
                    <a:p>
                      <a:pPr algn="ctr"/>
                      <a:r>
                        <a:rPr lang="en-GB" dirty="0"/>
                        <a:t>t</a:t>
                      </a:r>
                    </a:p>
                  </a:txBody>
                  <a:tcPr/>
                </a:tc>
                <a:tc>
                  <a:txBody>
                    <a:bodyPr/>
                    <a:lstStyle/>
                    <a:p>
                      <a:pPr algn="ctr"/>
                      <a:r>
                        <a:rPr lang="en-GB" dirty="0"/>
                        <a:t>1</a:t>
                      </a:r>
                    </a:p>
                  </a:txBody>
                  <a:tcPr/>
                </a:tc>
                <a:extLst>
                  <a:ext uri="{0D108BD9-81ED-4DB2-BD59-A6C34878D82A}">
                    <a16:rowId xmlns:a16="http://schemas.microsoft.com/office/drawing/2014/main" val="10010"/>
                  </a:ext>
                </a:extLst>
              </a:tr>
              <a:tr h="238343">
                <a:tc>
                  <a:txBody>
                    <a:bodyPr/>
                    <a:lstStyle/>
                    <a:p>
                      <a:pPr algn="ctr"/>
                      <a:r>
                        <a:rPr lang="en-GB" dirty="0"/>
                        <a:t>‘</a:t>
                      </a:r>
                    </a:p>
                  </a:txBody>
                  <a:tcPr/>
                </a:tc>
                <a:tc>
                  <a:txBody>
                    <a:bodyPr/>
                    <a:lstStyle/>
                    <a:p>
                      <a:pPr algn="ctr"/>
                      <a:r>
                        <a:rPr lang="en-GB" dirty="0"/>
                        <a:t>1</a:t>
                      </a:r>
                    </a:p>
                  </a:txBody>
                  <a:tcPr/>
                </a:tc>
                <a:extLst>
                  <a:ext uri="{0D108BD9-81ED-4DB2-BD59-A6C34878D82A}">
                    <a16:rowId xmlns:a16="http://schemas.microsoft.com/office/drawing/2014/main" val="10011"/>
                  </a:ext>
                </a:extLst>
              </a:tr>
              <a:tr h="238343">
                <a:tc>
                  <a:txBody>
                    <a:bodyPr/>
                    <a:lstStyle/>
                    <a:p>
                      <a:pPr algn="ctr"/>
                      <a:r>
                        <a:rPr lang="en-GB" dirty="0"/>
                        <a:t>l</a:t>
                      </a:r>
                    </a:p>
                  </a:txBody>
                  <a:tcPr/>
                </a:tc>
                <a:tc>
                  <a:txBody>
                    <a:bodyPr/>
                    <a:lstStyle/>
                    <a:p>
                      <a:pPr algn="ctr"/>
                      <a:r>
                        <a:rPr lang="en-GB" dirty="0"/>
                        <a:t>1</a:t>
                      </a:r>
                    </a:p>
                  </a:txBody>
                  <a:tcPr/>
                </a:tc>
                <a:extLst>
                  <a:ext uri="{0D108BD9-81ED-4DB2-BD59-A6C34878D82A}">
                    <a16:rowId xmlns:a16="http://schemas.microsoft.com/office/drawing/2014/main" val="10012"/>
                  </a:ext>
                </a:extLst>
              </a:tr>
              <a:tr h="238343">
                <a:tc>
                  <a:txBody>
                    <a:bodyPr/>
                    <a:lstStyle/>
                    <a:p>
                      <a:pPr algn="ctr"/>
                      <a:r>
                        <a:rPr lang="en-GB" dirty="0"/>
                        <a:t>i</a:t>
                      </a:r>
                    </a:p>
                  </a:txBody>
                  <a:tcPr/>
                </a:tc>
                <a:tc>
                  <a:txBody>
                    <a:bodyPr/>
                    <a:lstStyle/>
                    <a:p>
                      <a:pPr algn="ctr"/>
                      <a:r>
                        <a:rPr lang="en-GB" dirty="0"/>
                        <a:t>1</a:t>
                      </a:r>
                    </a:p>
                  </a:txBody>
                  <a:tcPr/>
                </a:tc>
                <a:extLst>
                  <a:ext uri="{0D108BD9-81ED-4DB2-BD59-A6C34878D82A}">
                    <a16:rowId xmlns:a16="http://schemas.microsoft.com/office/drawing/2014/main" val="10013"/>
                  </a:ext>
                </a:extLst>
              </a:tr>
              <a:tr h="238343">
                <a:tc>
                  <a:txBody>
                    <a:bodyPr/>
                    <a:lstStyle/>
                    <a:p>
                      <a:pPr algn="ctr"/>
                      <a:r>
                        <a:rPr lang="en-GB" dirty="0"/>
                        <a:t>u</a:t>
                      </a:r>
                    </a:p>
                  </a:txBody>
                  <a:tcPr/>
                </a:tc>
                <a:tc>
                  <a:txBody>
                    <a:bodyPr/>
                    <a:lstStyle/>
                    <a:p>
                      <a:pPr algn="ctr"/>
                      <a:r>
                        <a:rPr lang="en-GB" dirty="0"/>
                        <a:t>1</a:t>
                      </a:r>
                    </a:p>
                  </a:txBody>
                  <a:tcPr/>
                </a:tc>
                <a:extLst>
                  <a:ext uri="{0D108BD9-81ED-4DB2-BD59-A6C34878D82A}">
                    <a16:rowId xmlns:a16="http://schemas.microsoft.com/office/drawing/2014/main" val="10014"/>
                  </a:ext>
                </a:extLst>
              </a:tr>
              <a:tr h="238343">
                <a:tc>
                  <a:txBody>
                    <a:bodyPr/>
                    <a:lstStyle/>
                    <a:p>
                      <a:pPr algn="ctr"/>
                      <a:r>
                        <a:rPr lang="en-GB" dirty="0"/>
                        <a:t>c</a:t>
                      </a:r>
                    </a:p>
                  </a:txBody>
                  <a:tcPr/>
                </a:tc>
                <a:tc>
                  <a:txBody>
                    <a:bodyPr/>
                    <a:lstStyle/>
                    <a:p>
                      <a:pPr algn="ctr"/>
                      <a:r>
                        <a:rPr lang="en-GB" dirty="0"/>
                        <a:t>1</a:t>
                      </a:r>
                    </a:p>
                  </a:txBody>
                  <a:tcPr/>
                </a:tc>
                <a:extLst>
                  <a:ext uri="{0D108BD9-81ED-4DB2-BD59-A6C34878D82A}">
                    <a16:rowId xmlns:a16="http://schemas.microsoft.com/office/drawing/2014/main" val="10015"/>
                  </a:ext>
                </a:extLst>
              </a:tr>
              <a:tr h="238343">
                <a:tc>
                  <a:txBody>
                    <a:bodyPr/>
                    <a:lstStyle/>
                    <a:p>
                      <a:pPr algn="ctr"/>
                      <a:r>
                        <a:rPr lang="en-GB" dirty="0"/>
                        <a:t>W</a:t>
                      </a:r>
                    </a:p>
                  </a:txBody>
                  <a:tcPr/>
                </a:tc>
                <a:tc>
                  <a:txBody>
                    <a:bodyPr/>
                    <a:lstStyle/>
                    <a:p>
                      <a:pPr algn="ctr"/>
                      <a:r>
                        <a:rPr lang="en-GB" dirty="0"/>
                        <a:t>1</a:t>
                      </a:r>
                    </a:p>
                  </a:txBody>
                  <a:tcPr/>
                </a:tc>
                <a:extLst>
                  <a:ext uri="{0D108BD9-81ED-4DB2-BD59-A6C34878D82A}">
                    <a16:rowId xmlns:a16="http://schemas.microsoft.com/office/drawing/2014/main" val="10016"/>
                  </a:ext>
                </a:extLst>
              </a:tr>
              <a:tr h="238343">
                <a:tc>
                  <a:txBody>
                    <a:bodyPr/>
                    <a:lstStyle/>
                    <a:p>
                      <a:pPr algn="ctr"/>
                      <a:r>
                        <a:rPr lang="en-GB" dirty="0"/>
                        <a:t>y</a:t>
                      </a:r>
                    </a:p>
                  </a:txBody>
                  <a:tcPr/>
                </a:tc>
                <a:tc>
                  <a:txBody>
                    <a:bodyPr/>
                    <a:lstStyle/>
                    <a:p>
                      <a:pPr algn="ctr"/>
                      <a:r>
                        <a:rPr lang="en-GB" dirty="0"/>
                        <a:t>1</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370825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My Tree</a:t>
            </a:r>
          </a:p>
        </p:txBody>
      </p:sp>
      <p:sp>
        <p:nvSpPr>
          <p:cNvPr id="3" name="Content Placeholder 2"/>
          <p:cNvSpPr>
            <a:spLocks noGrp="1"/>
          </p:cNvSpPr>
          <p:nvPr>
            <p:ph idx="1"/>
          </p:nvPr>
        </p:nvSpPr>
        <p:spPr/>
        <p:txBody>
          <a:bodyPr/>
          <a:lstStyle/>
          <a:p>
            <a:r>
              <a:rPr lang="en-GB" dirty="0"/>
              <a:t>This is what it looks like so far. </a:t>
            </a:r>
          </a:p>
          <a:p>
            <a:r>
              <a:rPr lang="en-GB" dirty="0"/>
              <a:t>Then you just keep repeating it </a:t>
            </a:r>
          </a:p>
        </p:txBody>
      </p:sp>
      <p:sp>
        <p:nvSpPr>
          <p:cNvPr id="4" name="Rectangle 3"/>
          <p:cNvSpPr/>
          <p:nvPr/>
        </p:nvSpPr>
        <p:spPr>
          <a:xfrm>
            <a:off x="4395123" y="5519650"/>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W</a:t>
            </a:r>
            <a:endParaRPr lang="en-GB" dirty="0">
              <a:solidFill>
                <a:schemeClr val="tx1"/>
              </a:solidFill>
            </a:endParaRPr>
          </a:p>
        </p:txBody>
      </p:sp>
      <p:sp>
        <p:nvSpPr>
          <p:cNvPr id="5" name="Rectangle 4"/>
          <p:cNvSpPr/>
          <p:nvPr/>
        </p:nvSpPr>
        <p:spPr>
          <a:xfrm>
            <a:off x="4395123" y="5519649"/>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6" name="Rectangle 5"/>
          <p:cNvSpPr/>
          <p:nvPr/>
        </p:nvSpPr>
        <p:spPr>
          <a:xfrm>
            <a:off x="6442825" y="5519650"/>
            <a:ext cx="964277" cy="106402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y</a:t>
            </a:r>
            <a:endParaRPr lang="en-GB" dirty="0">
              <a:solidFill>
                <a:schemeClr val="tx1"/>
              </a:solidFill>
            </a:endParaRPr>
          </a:p>
        </p:txBody>
      </p:sp>
      <p:sp>
        <p:nvSpPr>
          <p:cNvPr id="7" name="Rectangle 6"/>
          <p:cNvSpPr/>
          <p:nvPr/>
        </p:nvSpPr>
        <p:spPr>
          <a:xfrm>
            <a:off x="6442825" y="5519649"/>
            <a:ext cx="964277" cy="3158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1</a:t>
            </a:r>
          </a:p>
        </p:txBody>
      </p:sp>
      <p:sp>
        <p:nvSpPr>
          <p:cNvPr id="8" name="Rectangle 7"/>
          <p:cNvSpPr/>
          <p:nvPr/>
        </p:nvSpPr>
        <p:spPr>
          <a:xfrm>
            <a:off x="5545051" y="4541519"/>
            <a:ext cx="689496" cy="6954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cxnSp>
        <p:nvCxnSpPr>
          <p:cNvPr id="9" name="Elbow Connector 8"/>
          <p:cNvCxnSpPr/>
          <p:nvPr/>
        </p:nvCxnSpPr>
        <p:spPr>
          <a:xfrm rot="10800000" flipV="1">
            <a:off x="4877263" y="4889268"/>
            <a:ext cx="667789" cy="6303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 name="Elbow Connector 9"/>
          <p:cNvCxnSpPr/>
          <p:nvPr/>
        </p:nvCxnSpPr>
        <p:spPr>
          <a:xfrm>
            <a:off x="6234547" y="4889269"/>
            <a:ext cx="690417" cy="63038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15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8AFF70-A44C-0F44-B1FD-B907A54E97CF}"/>
              </a:ext>
            </a:extLst>
          </p:cNvPr>
          <p:cNvGrpSpPr/>
          <p:nvPr/>
        </p:nvGrpSpPr>
        <p:grpSpPr>
          <a:xfrm>
            <a:off x="5971" y="191386"/>
            <a:ext cx="11987555" cy="6409262"/>
            <a:chOff x="5971" y="191386"/>
            <a:chExt cx="11987555" cy="6409262"/>
          </a:xfrm>
        </p:grpSpPr>
        <p:grpSp>
          <p:nvGrpSpPr>
            <p:cNvPr id="111" name="Group 110"/>
            <p:cNvGrpSpPr/>
            <p:nvPr/>
          </p:nvGrpSpPr>
          <p:grpSpPr>
            <a:xfrm>
              <a:off x="10340271" y="5102129"/>
              <a:ext cx="743166" cy="532023"/>
              <a:chOff x="3456747" y="4357920"/>
              <a:chExt cx="716257" cy="660645"/>
            </a:xfrm>
          </p:grpSpPr>
          <p:sp>
            <p:nvSpPr>
              <p:cNvPr id="214" name="Rectangle 213"/>
              <p:cNvSpPr/>
              <p:nvPr/>
            </p:nvSpPr>
            <p:spPr>
              <a:xfrm>
                <a:off x="3456747"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B</a:t>
                </a:r>
                <a:endParaRPr lang="en-GB" dirty="0">
                  <a:solidFill>
                    <a:schemeClr val="tx1"/>
                  </a:solidFill>
                </a:endParaRPr>
              </a:p>
            </p:txBody>
          </p:sp>
          <p:sp>
            <p:nvSpPr>
              <p:cNvPr id="215" name="Rectangle 214"/>
              <p:cNvSpPr/>
              <p:nvPr/>
            </p:nvSpPr>
            <p:spPr>
              <a:xfrm>
                <a:off x="3456747"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grpSp>
          <p:nvGrpSpPr>
            <p:cNvPr id="112" name="Group 111"/>
            <p:cNvGrpSpPr/>
            <p:nvPr/>
          </p:nvGrpSpPr>
          <p:grpSpPr>
            <a:xfrm>
              <a:off x="11250360" y="5102128"/>
              <a:ext cx="743166" cy="532023"/>
              <a:chOff x="5275912" y="4357920"/>
              <a:chExt cx="716257" cy="660645"/>
            </a:xfrm>
          </p:grpSpPr>
          <p:sp>
            <p:nvSpPr>
              <p:cNvPr id="212" name="Rectangle 211"/>
              <p:cNvSpPr/>
              <p:nvPr/>
            </p:nvSpPr>
            <p:spPr>
              <a:xfrm>
                <a:off x="5275912"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m</a:t>
                </a:r>
                <a:endParaRPr lang="en-GB" dirty="0">
                  <a:solidFill>
                    <a:schemeClr val="tx1"/>
                  </a:solidFill>
                </a:endParaRPr>
              </a:p>
            </p:txBody>
          </p:sp>
          <p:sp>
            <p:nvSpPr>
              <p:cNvPr id="213" name="Rectangle 212"/>
              <p:cNvSpPr/>
              <p:nvPr/>
            </p:nvSpPr>
            <p:spPr>
              <a:xfrm>
                <a:off x="5275912"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grpSp>
          <p:nvGrpSpPr>
            <p:cNvPr id="113" name="Group 112"/>
            <p:cNvGrpSpPr/>
            <p:nvPr/>
          </p:nvGrpSpPr>
          <p:grpSpPr>
            <a:xfrm>
              <a:off x="254678" y="5052470"/>
              <a:ext cx="743166" cy="532023"/>
              <a:chOff x="6231799" y="4357920"/>
              <a:chExt cx="716257" cy="660645"/>
            </a:xfrm>
          </p:grpSpPr>
          <p:sp>
            <p:nvSpPr>
              <p:cNvPr id="210" name="Rectangle 209"/>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r</a:t>
                </a:r>
                <a:endParaRPr lang="en-GB" dirty="0">
                  <a:solidFill>
                    <a:schemeClr val="tx1"/>
                  </a:solidFill>
                </a:endParaRPr>
              </a:p>
            </p:txBody>
          </p:sp>
          <p:sp>
            <p:nvSpPr>
              <p:cNvPr id="211" name="Rectangle 210"/>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grpSp>
          <p:nvGrpSpPr>
            <p:cNvPr id="114" name="Group 113"/>
            <p:cNvGrpSpPr/>
            <p:nvPr/>
          </p:nvGrpSpPr>
          <p:grpSpPr>
            <a:xfrm>
              <a:off x="1209316" y="5052470"/>
              <a:ext cx="743166" cy="532023"/>
              <a:chOff x="8050965" y="4357920"/>
              <a:chExt cx="716257" cy="660645"/>
            </a:xfrm>
          </p:grpSpPr>
          <p:sp>
            <p:nvSpPr>
              <p:cNvPr id="208" name="Rectangle 207"/>
              <p:cNvSpPr/>
              <p:nvPr/>
            </p:nvSpPr>
            <p:spPr>
              <a:xfrm>
                <a:off x="8050965"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s</a:t>
                </a:r>
                <a:endParaRPr lang="en-GB" dirty="0">
                  <a:solidFill>
                    <a:schemeClr val="tx1"/>
                  </a:solidFill>
                </a:endParaRPr>
              </a:p>
            </p:txBody>
          </p:sp>
          <p:sp>
            <p:nvSpPr>
              <p:cNvPr id="209" name="Rectangle 208"/>
              <p:cNvSpPr/>
              <p:nvPr/>
            </p:nvSpPr>
            <p:spPr>
              <a:xfrm>
                <a:off x="8050965"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grpSp>
          <p:nvGrpSpPr>
            <p:cNvPr id="115" name="Group 114"/>
            <p:cNvGrpSpPr/>
            <p:nvPr/>
          </p:nvGrpSpPr>
          <p:grpSpPr>
            <a:xfrm>
              <a:off x="8785411" y="6120109"/>
              <a:ext cx="788091" cy="480539"/>
              <a:chOff x="664432" y="6049467"/>
              <a:chExt cx="759555" cy="596714"/>
            </a:xfrm>
          </p:grpSpPr>
          <p:sp>
            <p:nvSpPr>
              <p:cNvPr id="206" name="Rectangle 205"/>
              <p:cNvSpPr/>
              <p:nvPr/>
            </p:nvSpPr>
            <p:spPr>
              <a:xfrm>
                <a:off x="664432"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t</a:t>
                </a:r>
                <a:endParaRPr lang="en-GB" sz="1600" dirty="0">
                  <a:solidFill>
                    <a:schemeClr val="tx1"/>
                  </a:solidFill>
                </a:endParaRPr>
              </a:p>
            </p:txBody>
          </p:sp>
          <p:sp>
            <p:nvSpPr>
              <p:cNvPr id="207" name="Rectangle 206"/>
              <p:cNvSpPr/>
              <p:nvPr/>
            </p:nvSpPr>
            <p:spPr>
              <a:xfrm>
                <a:off x="664432"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16" name="Group 115"/>
            <p:cNvGrpSpPr/>
            <p:nvPr/>
          </p:nvGrpSpPr>
          <p:grpSpPr>
            <a:xfrm>
              <a:off x="9727948" y="6120109"/>
              <a:ext cx="788091" cy="480539"/>
              <a:chOff x="2593564" y="6049467"/>
              <a:chExt cx="759555" cy="596714"/>
            </a:xfrm>
          </p:grpSpPr>
          <p:sp>
            <p:nvSpPr>
              <p:cNvPr id="204" name="Rectangle 203"/>
              <p:cNvSpPr/>
              <p:nvPr/>
            </p:nvSpPr>
            <p:spPr>
              <a:xfrm>
                <a:off x="2593564"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a:t>
                </a:r>
                <a:endParaRPr lang="en-GB" sz="1600" dirty="0">
                  <a:solidFill>
                    <a:schemeClr val="tx1"/>
                  </a:solidFill>
                </a:endParaRPr>
              </a:p>
            </p:txBody>
          </p:sp>
          <p:sp>
            <p:nvSpPr>
              <p:cNvPr id="205" name="Rectangle 204"/>
              <p:cNvSpPr/>
              <p:nvPr/>
            </p:nvSpPr>
            <p:spPr>
              <a:xfrm>
                <a:off x="2593564"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17" name="Group 116"/>
            <p:cNvGrpSpPr/>
            <p:nvPr/>
          </p:nvGrpSpPr>
          <p:grpSpPr>
            <a:xfrm>
              <a:off x="1576663" y="6102984"/>
              <a:ext cx="788091" cy="480538"/>
              <a:chOff x="9219775" y="6046465"/>
              <a:chExt cx="759555" cy="596713"/>
            </a:xfrm>
          </p:grpSpPr>
          <p:sp>
            <p:nvSpPr>
              <p:cNvPr id="202" name="Rectangle 201"/>
              <p:cNvSpPr/>
              <p:nvPr/>
            </p:nvSpPr>
            <p:spPr>
              <a:xfrm>
                <a:off x="9219775"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W</a:t>
                </a:r>
                <a:endParaRPr lang="en-GB" sz="1600" dirty="0">
                  <a:solidFill>
                    <a:schemeClr val="tx1"/>
                  </a:solidFill>
                </a:endParaRPr>
              </a:p>
            </p:txBody>
          </p:sp>
          <p:sp>
            <p:nvSpPr>
              <p:cNvPr id="203" name="Rectangle 202"/>
              <p:cNvSpPr/>
              <p:nvPr/>
            </p:nvSpPr>
            <p:spPr>
              <a:xfrm>
                <a:off x="9219775"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18" name="Group 117"/>
            <p:cNvGrpSpPr/>
            <p:nvPr/>
          </p:nvGrpSpPr>
          <p:grpSpPr>
            <a:xfrm>
              <a:off x="2811210" y="6102984"/>
              <a:ext cx="788091" cy="480538"/>
              <a:chOff x="11148907" y="6046465"/>
              <a:chExt cx="759555" cy="596713"/>
            </a:xfrm>
          </p:grpSpPr>
          <p:sp>
            <p:nvSpPr>
              <p:cNvPr id="200" name="Rectangle 199"/>
              <p:cNvSpPr/>
              <p:nvPr/>
            </p:nvSpPr>
            <p:spPr>
              <a:xfrm>
                <a:off x="111489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y</a:t>
                </a:r>
                <a:endParaRPr lang="en-GB" sz="1600" dirty="0">
                  <a:solidFill>
                    <a:schemeClr val="tx1"/>
                  </a:solidFill>
                </a:endParaRPr>
              </a:p>
            </p:txBody>
          </p:sp>
          <p:sp>
            <p:nvSpPr>
              <p:cNvPr id="201" name="Rectangle 200"/>
              <p:cNvSpPr/>
              <p:nvPr/>
            </p:nvSpPr>
            <p:spPr>
              <a:xfrm>
                <a:off x="111489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19" name="Group 118"/>
            <p:cNvGrpSpPr/>
            <p:nvPr/>
          </p:nvGrpSpPr>
          <p:grpSpPr>
            <a:xfrm>
              <a:off x="4076485" y="6102984"/>
              <a:ext cx="788091" cy="480538"/>
              <a:chOff x="8319440" y="6046465"/>
              <a:chExt cx="759555" cy="596713"/>
            </a:xfrm>
          </p:grpSpPr>
          <p:sp>
            <p:nvSpPr>
              <p:cNvPr id="198" name="Rectangle 197"/>
              <p:cNvSpPr/>
              <p:nvPr/>
            </p:nvSpPr>
            <p:spPr>
              <a:xfrm>
                <a:off x="8319440"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a:t>
                </a:r>
                <a:endParaRPr lang="en-GB" sz="1600" dirty="0">
                  <a:solidFill>
                    <a:schemeClr val="tx1"/>
                  </a:solidFill>
                </a:endParaRPr>
              </a:p>
            </p:txBody>
          </p:sp>
          <p:sp>
            <p:nvSpPr>
              <p:cNvPr id="199" name="Rectangle 198"/>
              <p:cNvSpPr/>
              <p:nvPr/>
            </p:nvSpPr>
            <p:spPr>
              <a:xfrm>
                <a:off x="8319440"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0" name="Group 119"/>
            <p:cNvGrpSpPr/>
            <p:nvPr/>
          </p:nvGrpSpPr>
          <p:grpSpPr>
            <a:xfrm>
              <a:off x="5183827" y="6109578"/>
              <a:ext cx="788091" cy="480538"/>
              <a:chOff x="6390307" y="6046465"/>
              <a:chExt cx="759555" cy="596713"/>
            </a:xfrm>
          </p:grpSpPr>
          <p:sp>
            <p:nvSpPr>
              <p:cNvPr id="196" name="Rectangle 195"/>
              <p:cNvSpPr/>
              <p:nvPr/>
            </p:nvSpPr>
            <p:spPr>
              <a:xfrm>
                <a:off x="63903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c</a:t>
                </a:r>
                <a:endParaRPr lang="en-GB" sz="1600" dirty="0">
                  <a:solidFill>
                    <a:schemeClr val="tx1"/>
                  </a:solidFill>
                </a:endParaRPr>
              </a:p>
            </p:txBody>
          </p:sp>
          <p:sp>
            <p:nvSpPr>
              <p:cNvPr id="197" name="Rectangle 196"/>
              <p:cNvSpPr/>
              <p:nvPr/>
            </p:nvSpPr>
            <p:spPr>
              <a:xfrm>
                <a:off x="63903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1" name="Group 120"/>
            <p:cNvGrpSpPr/>
            <p:nvPr/>
          </p:nvGrpSpPr>
          <p:grpSpPr>
            <a:xfrm>
              <a:off x="6392728" y="6120109"/>
              <a:ext cx="788091" cy="480538"/>
              <a:chOff x="3447504" y="6046465"/>
              <a:chExt cx="759555" cy="596713"/>
            </a:xfrm>
          </p:grpSpPr>
          <p:sp>
            <p:nvSpPr>
              <p:cNvPr id="194" name="Rectangle 193"/>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a:t>
                </a:r>
                <a:endParaRPr lang="en-GB" sz="1600" dirty="0">
                  <a:solidFill>
                    <a:schemeClr val="tx1"/>
                  </a:solidFill>
                </a:endParaRPr>
              </a:p>
            </p:txBody>
          </p:sp>
          <p:sp>
            <p:nvSpPr>
              <p:cNvPr id="195" name="Rectangle 194"/>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2" name="Group 121"/>
            <p:cNvGrpSpPr/>
            <p:nvPr/>
          </p:nvGrpSpPr>
          <p:grpSpPr>
            <a:xfrm>
              <a:off x="7578913" y="6120109"/>
              <a:ext cx="788091" cy="480538"/>
              <a:chOff x="5376636" y="6046465"/>
              <a:chExt cx="759555" cy="596713"/>
            </a:xfrm>
          </p:grpSpPr>
          <p:sp>
            <p:nvSpPr>
              <p:cNvPr id="192" name="Rectangle 191"/>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i</a:t>
                </a:r>
                <a:endParaRPr lang="en-GB" sz="1600" dirty="0">
                  <a:solidFill>
                    <a:schemeClr val="tx1"/>
                  </a:solidFill>
                </a:endParaRPr>
              </a:p>
            </p:txBody>
          </p:sp>
          <p:sp>
            <p:nvSpPr>
              <p:cNvPr id="193" name="Rectangle 192"/>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3" name="Group 122"/>
            <p:cNvGrpSpPr/>
            <p:nvPr/>
          </p:nvGrpSpPr>
          <p:grpSpPr>
            <a:xfrm>
              <a:off x="6413043" y="6109578"/>
              <a:ext cx="788091" cy="480538"/>
              <a:chOff x="3447504" y="6046465"/>
              <a:chExt cx="759555" cy="596713"/>
            </a:xfrm>
          </p:grpSpPr>
          <p:sp>
            <p:nvSpPr>
              <p:cNvPr id="190" name="Rectangle 189"/>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a:t>
                </a:r>
                <a:endParaRPr lang="en-GB" sz="1600" dirty="0">
                  <a:solidFill>
                    <a:schemeClr val="tx1"/>
                  </a:solidFill>
                </a:endParaRPr>
              </a:p>
            </p:txBody>
          </p:sp>
          <p:sp>
            <p:nvSpPr>
              <p:cNvPr id="191" name="Rectangle 190"/>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4" name="Group 123"/>
            <p:cNvGrpSpPr/>
            <p:nvPr/>
          </p:nvGrpSpPr>
          <p:grpSpPr>
            <a:xfrm>
              <a:off x="7599227" y="6109578"/>
              <a:ext cx="788091" cy="480538"/>
              <a:chOff x="5376636" y="6046465"/>
              <a:chExt cx="759555" cy="596713"/>
            </a:xfrm>
          </p:grpSpPr>
          <p:sp>
            <p:nvSpPr>
              <p:cNvPr id="188" name="Rectangle 187"/>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i</a:t>
                </a:r>
                <a:endParaRPr lang="en-GB" sz="1600" dirty="0">
                  <a:solidFill>
                    <a:schemeClr val="tx1"/>
                  </a:solidFill>
                </a:endParaRPr>
              </a:p>
            </p:txBody>
          </p:sp>
          <p:sp>
            <p:nvSpPr>
              <p:cNvPr id="189" name="Rectangle 188"/>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grpSp>
        <p:grpSp>
          <p:nvGrpSpPr>
            <p:cNvPr id="125" name="Group 124"/>
            <p:cNvGrpSpPr/>
            <p:nvPr/>
          </p:nvGrpSpPr>
          <p:grpSpPr>
            <a:xfrm>
              <a:off x="4914466" y="3462124"/>
              <a:ext cx="743166" cy="532022"/>
              <a:chOff x="5040548" y="1189925"/>
              <a:chExt cx="716257" cy="660644"/>
            </a:xfrm>
          </p:grpSpPr>
          <p:sp>
            <p:nvSpPr>
              <p:cNvPr id="186" name="Rectangle 185"/>
              <p:cNvSpPr/>
              <p:nvPr/>
            </p:nvSpPr>
            <p:spPr>
              <a:xfrm>
                <a:off x="5040548"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a</a:t>
                </a:r>
                <a:endParaRPr lang="en-GB" dirty="0">
                  <a:solidFill>
                    <a:schemeClr val="tx1"/>
                  </a:solidFill>
                </a:endParaRPr>
              </a:p>
            </p:txBody>
          </p:sp>
          <p:sp>
            <p:nvSpPr>
              <p:cNvPr id="187" name="Rectangle 186"/>
              <p:cNvSpPr/>
              <p:nvPr/>
            </p:nvSpPr>
            <p:spPr>
              <a:xfrm>
                <a:off x="5040548"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5</a:t>
                </a:r>
              </a:p>
            </p:txBody>
          </p:sp>
        </p:grpSp>
        <p:grpSp>
          <p:nvGrpSpPr>
            <p:cNvPr id="126" name="Group 125"/>
            <p:cNvGrpSpPr/>
            <p:nvPr/>
          </p:nvGrpSpPr>
          <p:grpSpPr>
            <a:xfrm>
              <a:off x="5889179" y="3462124"/>
              <a:ext cx="743166" cy="532022"/>
              <a:chOff x="6859714" y="1189925"/>
              <a:chExt cx="716257" cy="660644"/>
            </a:xfrm>
          </p:grpSpPr>
          <p:sp>
            <p:nvSpPr>
              <p:cNvPr id="184" name="Rectangle 183"/>
              <p:cNvSpPr/>
              <p:nvPr/>
            </p:nvSpPr>
            <p:spPr>
              <a:xfrm>
                <a:off x="6859714"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SPACE</a:t>
                </a:r>
                <a:endParaRPr lang="en-GB" dirty="0">
                  <a:solidFill>
                    <a:schemeClr val="tx1"/>
                  </a:solidFill>
                </a:endParaRPr>
              </a:p>
            </p:txBody>
          </p:sp>
          <p:sp>
            <p:nvSpPr>
              <p:cNvPr id="185" name="Rectangle 184"/>
              <p:cNvSpPr/>
              <p:nvPr/>
            </p:nvSpPr>
            <p:spPr>
              <a:xfrm>
                <a:off x="6859714"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5</a:t>
                </a:r>
              </a:p>
            </p:txBody>
          </p:sp>
        </p:grpSp>
        <p:sp>
          <p:nvSpPr>
            <p:cNvPr id="127" name="Rectangle 126"/>
            <p:cNvSpPr/>
            <p:nvPr/>
          </p:nvSpPr>
          <p:spPr>
            <a:xfrm>
              <a:off x="5541543" y="240380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10</a:t>
              </a:r>
              <a:endParaRPr lang="en-GB" dirty="0">
                <a:solidFill>
                  <a:schemeClr val="tx1"/>
                </a:solidFill>
              </a:endParaRPr>
            </a:p>
          </p:txBody>
        </p:sp>
        <p:grpSp>
          <p:nvGrpSpPr>
            <p:cNvPr id="128" name="Group 127"/>
            <p:cNvGrpSpPr/>
            <p:nvPr/>
          </p:nvGrpSpPr>
          <p:grpSpPr>
            <a:xfrm>
              <a:off x="257514" y="5052469"/>
              <a:ext cx="743166" cy="532023"/>
              <a:chOff x="6231799" y="4357920"/>
              <a:chExt cx="716257" cy="660645"/>
            </a:xfrm>
          </p:grpSpPr>
          <p:sp>
            <p:nvSpPr>
              <p:cNvPr id="182" name="Rectangle 181"/>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r</a:t>
                </a:r>
                <a:endParaRPr lang="en-GB" dirty="0">
                  <a:solidFill>
                    <a:schemeClr val="tx1"/>
                  </a:solidFill>
                </a:endParaRPr>
              </a:p>
            </p:txBody>
          </p:sp>
          <p:sp>
            <p:nvSpPr>
              <p:cNvPr id="183" name="Rectangle 182"/>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2</a:t>
                </a:r>
              </a:p>
            </p:txBody>
          </p:sp>
        </p:grpSp>
        <p:sp>
          <p:nvSpPr>
            <p:cNvPr id="129" name="Rectangle 128"/>
            <p:cNvSpPr/>
            <p:nvPr/>
          </p:nvSpPr>
          <p:spPr>
            <a:xfrm>
              <a:off x="2341025"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sp>
          <p:nvSpPr>
            <p:cNvPr id="130" name="Rectangle 129"/>
            <p:cNvSpPr/>
            <p:nvPr/>
          </p:nvSpPr>
          <p:spPr>
            <a:xfrm>
              <a:off x="4663580"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sp>
          <p:nvSpPr>
            <p:cNvPr id="131" name="Rectangle 130"/>
            <p:cNvSpPr/>
            <p:nvPr/>
          </p:nvSpPr>
          <p:spPr>
            <a:xfrm>
              <a:off x="7028107" y="505532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sp>
          <p:nvSpPr>
            <p:cNvPr id="132" name="Rectangle 131"/>
            <p:cNvSpPr/>
            <p:nvPr/>
          </p:nvSpPr>
          <p:spPr>
            <a:xfrm>
              <a:off x="9360897" y="506959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2</a:t>
              </a:r>
              <a:endParaRPr lang="en-GB" dirty="0">
                <a:solidFill>
                  <a:schemeClr val="tx1"/>
                </a:solidFill>
              </a:endParaRPr>
            </a:p>
          </p:txBody>
        </p:sp>
        <p:sp>
          <p:nvSpPr>
            <p:cNvPr id="133" name="Rectangle 132"/>
            <p:cNvSpPr/>
            <p:nvPr/>
          </p:nvSpPr>
          <p:spPr>
            <a:xfrm>
              <a:off x="908783" y="388540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4</a:t>
              </a:r>
              <a:endParaRPr lang="en-GB" dirty="0">
                <a:solidFill>
                  <a:schemeClr val="tx1"/>
                </a:solidFill>
              </a:endParaRPr>
            </a:p>
          </p:txBody>
        </p:sp>
        <p:grpSp>
          <p:nvGrpSpPr>
            <p:cNvPr id="134" name="Group 133"/>
            <p:cNvGrpSpPr/>
            <p:nvPr/>
          </p:nvGrpSpPr>
          <p:grpSpPr>
            <a:xfrm>
              <a:off x="5971" y="4254435"/>
              <a:ext cx="743166" cy="532022"/>
              <a:chOff x="6813639" y="2674940"/>
              <a:chExt cx="716257" cy="660644"/>
            </a:xfrm>
          </p:grpSpPr>
          <p:sp>
            <p:nvSpPr>
              <p:cNvPr id="180" name="Rectangle 179"/>
              <p:cNvSpPr/>
              <p:nvPr/>
            </p:nvSpPr>
            <p:spPr>
              <a:xfrm>
                <a:off x="6813639"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n</a:t>
                </a:r>
                <a:endParaRPr lang="en-GB" dirty="0">
                  <a:solidFill>
                    <a:schemeClr val="tx1"/>
                  </a:solidFill>
                </a:endParaRPr>
              </a:p>
            </p:txBody>
          </p:sp>
          <p:sp>
            <p:nvSpPr>
              <p:cNvPr id="181" name="Rectangle 180"/>
              <p:cNvSpPr/>
              <p:nvPr/>
            </p:nvSpPr>
            <p:spPr>
              <a:xfrm>
                <a:off x="6813639"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3</a:t>
                </a:r>
              </a:p>
            </p:txBody>
          </p:sp>
        </p:grpSp>
        <p:sp>
          <p:nvSpPr>
            <p:cNvPr id="135" name="Rectangle 134"/>
            <p:cNvSpPr/>
            <p:nvPr/>
          </p:nvSpPr>
          <p:spPr>
            <a:xfrm>
              <a:off x="10949827" y="3885399"/>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4</a:t>
              </a:r>
              <a:endParaRPr lang="en-GB" dirty="0">
                <a:solidFill>
                  <a:schemeClr val="tx1"/>
                </a:solidFill>
              </a:endParaRPr>
            </a:p>
          </p:txBody>
        </p:sp>
        <p:grpSp>
          <p:nvGrpSpPr>
            <p:cNvPr id="136" name="Group 135"/>
            <p:cNvGrpSpPr/>
            <p:nvPr/>
          </p:nvGrpSpPr>
          <p:grpSpPr>
            <a:xfrm>
              <a:off x="9511135" y="3841544"/>
              <a:ext cx="743166" cy="532022"/>
              <a:chOff x="4994473" y="2674940"/>
              <a:chExt cx="716257" cy="660644"/>
            </a:xfrm>
          </p:grpSpPr>
          <p:sp>
            <p:nvSpPr>
              <p:cNvPr id="178" name="Rectangle 177"/>
              <p:cNvSpPr/>
              <p:nvPr/>
            </p:nvSpPr>
            <p:spPr>
              <a:xfrm>
                <a:off x="4994473"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e</a:t>
                </a:r>
                <a:endParaRPr lang="en-GB" dirty="0">
                  <a:solidFill>
                    <a:schemeClr val="tx1"/>
                  </a:solidFill>
                </a:endParaRPr>
              </a:p>
            </p:txBody>
          </p:sp>
          <p:sp>
            <p:nvSpPr>
              <p:cNvPr id="179" name="Rectangle 178"/>
              <p:cNvSpPr/>
              <p:nvPr/>
            </p:nvSpPr>
            <p:spPr>
              <a:xfrm>
                <a:off x="4994473"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4</a:t>
                </a:r>
              </a:p>
            </p:txBody>
          </p:sp>
        </p:grpSp>
        <p:sp>
          <p:nvSpPr>
            <p:cNvPr id="137" name="Rectangle 136"/>
            <p:cNvSpPr/>
            <p:nvPr/>
          </p:nvSpPr>
          <p:spPr>
            <a:xfrm>
              <a:off x="919206"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7</a:t>
              </a:r>
              <a:endParaRPr lang="en-GB" dirty="0">
                <a:solidFill>
                  <a:schemeClr val="tx1"/>
                </a:solidFill>
              </a:endParaRPr>
            </a:p>
          </p:txBody>
        </p:sp>
        <p:sp>
          <p:nvSpPr>
            <p:cNvPr id="138" name="Rectangle 137"/>
            <p:cNvSpPr/>
            <p:nvPr/>
          </p:nvSpPr>
          <p:spPr>
            <a:xfrm>
              <a:off x="3251244" y="392250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4</a:t>
              </a:r>
              <a:endParaRPr lang="en-GB" dirty="0">
                <a:solidFill>
                  <a:schemeClr val="tx1"/>
                </a:solidFill>
              </a:endParaRPr>
            </a:p>
          </p:txBody>
        </p:sp>
        <p:sp>
          <p:nvSpPr>
            <p:cNvPr id="139" name="Rectangle 138"/>
            <p:cNvSpPr/>
            <p:nvPr/>
          </p:nvSpPr>
          <p:spPr>
            <a:xfrm>
              <a:off x="7998686" y="394248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4</a:t>
              </a:r>
              <a:endParaRPr lang="en-GB" dirty="0">
                <a:solidFill>
                  <a:schemeClr val="tx1"/>
                </a:solidFill>
              </a:endParaRPr>
            </a:p>
          </p:txBody>
        </p:sp>
        <p:sp>
          <p:nvSpPr>
            <p:cNvPr id="140" name="Rectangle 139"/>
            <p:cNvSpPr/>
            <p:nvPr/>
          </p:nvSpPr>
          <p:spPr>
            <a:xfrm>
              <a:off x="9988125"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8</a:t>
              </a:r>
              <a:endParaRPr lang="en-GB" dirty="0">
                <a:solidFill>
                  <a:schemeClr val="tx1"/>
                </a:solidFill>
              </a:endParaRPr>
            </a:p>
          </p:txBody>
        </p:sp>
        <p:sp>
          <p:nvSpPr>
            <p:cNvPr id="141" name="Rectangle 140"/>
            <p:cNvSpPr/>
            <p:nvPr/>
          </p:nvSpPr>
          <p:spPr>
            <a:xfrm>
              <a:off x="1977555" y="213564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11</a:t>
              </a:r>
              <a:endParaRPr lang="en-GB" dirty="0">
                <a:solidFill>
                  <a:schemeClr val="tx1"/>
                </a:solidFill>
              </a:endParaRPr>
            </a:p>
          </p:txBody>
        </p:sp>
        <p:cxnSp>
          <p:nvCxnSpPr>
            <p:cNvPr id="142" name="Straight Connector 141"/>
            <p:cNvCxnSpPr>
              <a:endCxn id="161" idx="0"/>
            </p:cNvCxnSpPr>
            <p:nvPr/>
          </p:nvCxnSpPr>
          <p:spPr>
            <a:xfrm flipH="1">
              <a:off x="1970709" y="5351017"/>
              <a:ext cx="670850"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endCxn id="167" idx="0"/>
            </p:cNvCxnSpPr>
            <p:nvPr/>
          </p:nvCxnSpPr>
          <p:spPr>
            <a:xfrm>
              <a:off x="2641558" y="5351017"/>
              <a:ext cx="563698" cy="7519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172" idx="0"/>
            </p:cNvCxnSpPr>
            <p:nvPr/>
          </p:nvCxnSpPr>
          <p:spPr>
            <a:xfrm flipH="1">
              <a:off x="4470531" y="5351016"/>
              <a:ext cx="493582"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97" idx="0"/>
              <a:endCxn id="130" idx="2"/>
            </p:cNvCxnSpPr>
            <p:nvPr/>
          </p:nvCxnSpPr>
          <p:spPr>
            <a:xfrm flipH="1" flipV="1">
              <a:off x="4964113" y="5351016"/>
              <a:ext cx="613760" cy="75856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96" idx="0"/>
            </p:cNvCxnSpPr>
            <p:nvPr/>
          </p:nvCxnSpPr>
          <p:spPr>
            <a:xfrm>
              <a:off x="7328639" y="5353871"/>
              <a:ext cx="664634" cy="7557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endCxn id="180" idx="0"/>
            </p:cNvCxnSpPr>
            <p:nvPr/>
          </p:nvCxnSpPr>
          <p:spPr>
            <a:xfrm flipH="1">
              <a:off x="6786774" y="5353871"/>
              <a:ext cx="541865" cy="7662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661430" y="5368141"/>
              <a:ext cx="460564" cy="7519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a:off x="9179457" y="5368141"/>
              <a:ext cx="481973" cy="7519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299219" y="4241031"/>
              <a:ext cx="1362211" cy="8285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7328639" y="4241031"/>
              <a:ext cx="970579" cy="8142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endCxn id="155" idx="0"/>
            </p:cNvCxnSpPr>
            <p:nvPr/>
          </p:nvCxnSpPr>
          <p:spPr>
            <a:xfrm flipH="1">
              <a:off x="10711854" y="4183946"/>
              <a:ext cx="538506" cy="9181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endCxn id="157" idx="0"/>
            </p:cNvCxnSpPr>
            <p:nvPr/>
          </p:nvCxnSpPr>
          <p:spPr>
            <a:xfrm>
              <a:off x="11250360" y="4183946"/>
              <a:ext cx="371584" cy="91818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3551777" y="4221051"/>
              <a:ext cx="1412336" cy="83141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2641558" y="4221051"/>
              <a:ext cx="910219" cy="8314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1209316" y="4183947"/>
              <a:ext cx="371584" cy="86852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629098" y="4183947"/>
              <a:ext cx="580218" cy="86852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a:off x="377555" y="3216388"/>
              <a:ext cx="842184" cy="10380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1209316" y="3216388"/>
              <a:ext cx="10423" cy="6690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9882718" y="3216388"/>
              <a:ext cx="405940" cy="62515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0288658" y="3216388"/>
              <a:ext cx="961702" cy="6690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a:off x="1219739" y="2434189"/>
              <a:ext cx="1058348" cy="4836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278087" y="2434189"/>
              <a:ext cx="1273690" cy="148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5842076" y="2702348"/>
              <a:ext cx="418687" cy="7597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5286050" y="2702348"/>
              <a:ext cx="556026" cy="7597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8341521" y="210525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12</a:t>
              </a:r>
              <a:endParaRPr lang="en-GB" dirty="0">
                <a:solidFill>
                  <a:schemeClr val="tx1"/>
                </a:solidFill>
              </a:endParaRPr>
            </a:p>
          </p:txBody>
        </p:sp>
        <p:cxnSp>
          <p:nvCxnSpPr>
            <p:cNvPr id="167" name="Straight Connector 166"/>
            <p:cNvCxnSpPr/>
            <p:nvPr/>
          </p:nvCxnSpPr>
          <p:spPr>
            <a:xfrm>
              <a:off x="8642053" y="2403801"/>
              <a:ext cx="1646604" cy="5140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H="1">
              <a:off x="8299219" y="2403801"/>
              <a:ext cx="342835" cy="153868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a:off x="2278087" y="1154950"/>
              <a:ext cx="1497865" cy="9806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6832826" y="87638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22</a:t>
              </a:r>
              <a:endParaRPr lang="en-GB" dirty="0">
                <a:solidFill>
                  <a:schemeClr val="tx1"/>
                </a:solidFill>
              </a:endParaRPr>
            </a:p>
          </p:txBody>
        </p:sp>
        <p:cxnSp>
          <p:nvCxnSpPr>
            <p:cNvPr id="173" name="Straight Connector 172"/>
            <p:cNvCxnSpPr/>
            <p:nvPr/>
          </p:nvCxnSpPr>
          <p:spPr>
            <a:xfrm flipH="1">
              <a:off x="5842076" y="1174930"/>
              <a:ext cx="1291283" cy="12288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7133359" y="1174930"/>
              <a:ext cx="1466393" cy="93032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5" name="Rectangle 174"/>
            <p:cNvSpPr/>
            <p:nvPr/>
          </p:nvSpPr>
          <p:spPr>
            <a:xfrm>
              <a:off x="4756026" y="191386"/>
              <a:ext cx="1778820" cy="2880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START</a:t>
              </a:r>
              <a:endParaRPr lang="en-GB" dirty="0">
                <a:solidFill>
                  <a:schemeClr val="tx1"/>
                </a:solidFill>
              </a:endParaRPr>
            </a:p>
          </p:txBody>
        </p:sp>
        <p:cxnSp>
          <p:nvCxnSpPr>
            <p:cNvPr id="176" name="Straight Connector 175"/>
            <p:cNvCxnSpPr/>
            <p:nvPr/>
          </p:nvCxnSpPr>
          <p:spPr>
            <a:xfrm>
              <a:off x="5657632" y="489932"/>
              <a:ext cx="1475726" cy="3864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cxnSpLocks/>
            </p:cNvCxnSpPr>
            <p:nvPr/>
          </p:nvCxnSpPr>
          <p:spPr>
            <a:xfrm flipH="1">
              <a:off x="3775952" y="489932"/>
              <a:ext cx="1879118" cy="6849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7A11A61-5575-4817-870D-524B5B56AB25}"/>
              </a:ext>
            </a:extLst>
          </p:cNvPr>
          <p:cNvSpPr>
            <a:spLocks noGrp="1"/>
          </p:cNvSpPr>
          <p:nvPr>
            <p:ph type="title"/>
          </p:nvPr>
        </p:nvSpPr>
        <p:spPr/>
        <p:txBody>
          <a:bodyPr>
            <a:normAutofit fontScale="90000"/>
          </a:bodyPr>
          <a:lstStyle/>
          <a:p>
            <a:endParaRPr lang="en-CN"/>
          </a:p>
        </p:txBody>
      </p:sp>
      <p:sp>
        <p:nvSpPr>
          <p:cNvPr id="4" name="Content Placeholder 3">
            <a:extLst>
              <a:ext uri="{FF2B5EF4-FFF2-40B4-BE49-F238E27FC236}">
                <a16:creationId xmlns:a16="http://schemas.microsoft.com/office/drawing/2014/main" id="{FE518609-CB77-C6D6-937B-44B5352FD283}"/>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580745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 what</a:t>
            </a:r>
          </a:p>
        </p:txBody>
      </p:sp>
      <p:sp>
        <p:nvSpPr>
          <p:cNvPr id="3" name="Content Placeholder 2"/>
          <p:cNvSpPr>
            <a:spLocks noGrp="1"/>
          </p:cNvSpPr>
          <p:nvPr>
            <p:ph idx="1"/>
          </p:nvPr>
        </p:nvSpPr>
        <p:spPr/>
        <p:txBody>
          <a:bodyPr/>
          <a:lstStyle/>
          <a:p>
            <a:r>
              <a:rPr lang="en-GB" dirty="0"/>
              <a:t>Now with the tree, every time you go left is a 0 </a:t>
            </a:r>
          </a:p>
          <a:p>
            <a:r>
              <a:rPr lang="en-GB" dirty="0"/>
              <a:t>Every time you go right is a 1 </a:t>
            </a:r>
          </a:p>
          <a:p>
            <a:endParaRPr lang="en-GB" dirty="0"/>
          </a:p>
          <a:p>
            <a:endParaRPr lang="en-GB" dirty="0"/>
          </a:p>
          <a:p>
            <a:r>
              <a:rPr lang="en-GB" dirty="0"/>
              <a:t> </a:t>
            </a:r>
          </a:p>
        </p:txBody>
      </p:sp>
      <p:grpSp>
        <p:nvGrpSpPr>
          <p:cNvPr id="111" name="Group 110">
            <a:extLst>
              <a:ext uri="{FF2B5EF4-FFF2-40B4-BE49-F238E27FC236}">
                <a16:creationId xmlns:a16="http://schemas.microsoft.com/office/drawing/2014/main" id="{78BB8934-8C4D-6048-8798-4932C49A01FA}"/>
              </a:ext>
            </a:extLst>
          </p:cNvPr>
          <p:cNvGrpSpPr/>
          <p:nvPr/>
        </p:nvGrpSpPr>
        <p:grpSpPr>
          <a:xfrm>
            <a:off x="3718560" y="1173480"/>
            <a:ext cx="8274966" cy="5427168"/>
            <a:chOff x="5971" y="191386"/>
            <a:chExt cx="11987555" cy="6409262"/>
          </a:xfrm>
        </p:grpSpPr>
        <p:grpSp>
          <p:nvGrpSpPr>
            <p:cNvPr id="112" name="Group 111">
              <a:extLst>
                <a:ext uri="{FF2B5EF4-FFF2-40B4-BE49-F238E27FC236}">
                  <a16:creationId xmlns:a16="http://schemas.microsoft.com/office/drawing/2014/main" id="{28B33F63-DA95-4242-9393-F830AD1E2A06}"/>
                </a:ext>
              </a:extLst>
            </p:cNvPr>
            <p:cNvGrpSpPr/>
            <p:nvPr/>
          </p:nvGrpSpPr>
          <p:grpSpPr>
            <a:xfrm>
              <a:off x="10340271" y="5102129"/>
              <a:ext cx="743166" cy="532023"/>
              <a:chOff x="3456747" y="4357920"/>
              <a:chExt cx="716257" cy="660645"/>
            </a:xfrm>
          </p:grpSpPr>
          <p:sp>
            <p:nvSpPr>
              <p:cNvPr id="213" name="Rectangle 212">
                <a:extLst>
                  <a:ext uri="{FF2B5EF4-FFF2-40B4-BE49-F238E27FC236}">
                    <a16:creationId xmlns:a16="http://schemas.microsoft.com/office/drawing/2014/main" id="{CA644606-99CA-2B4D-A02F-6E782AB88A08}"/>
                  </a:ext>
                </a:extLst>
              </p:cNvPr>
              <p:cNvSpPr/>
              <p:nvPr/>
            </p:nvSpPr>
            <p:spPr>
              <a:xfrm>
                <a:off x="3456747"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B</a:t>
                </a:r>
                <a:endParaRPr lang="en-GB" sz="1050" dirty="0">
                  <a:solidFill>
                    <a:schemeClr val="tx1"/>
                  </a:solidFill>
                </a:endParaRPr>
              </a:p>
            </p:txBody>
          </p:sp>
          <p:sp>
            <p:nvSpPr>
              <p:cNvPr id="214" name="Rectangle 213">
                <a:extLst>
                  <a:ext uri="{FF2B5EF4-FFF2-40B4-BE49-F238E27FC236}">
                    <a16:creationId xmlns:a16="http://schemas.microsoft.com/office/drawing/2014/main" id="{7CBEA0A1-010D-E747-847F-6DEEE11D5617}"/>
                  </a:ext>
                </a:extLst>
              </p:cNvPr>
              <p:cNvSpPr/>
              <p:nvPr/>
            </p:nvSpPr>
            <p:spPr>
              <a:xfrm>
                <a:off x="3456747"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113" name="Group 112">
              <a:extLst>
                <a:ext uri="{FF2B5EF4-FFF2-40B4-BE49-F238E27FC236}">
                  <a16:creationId xmlns:a16="http://schemas.microsoft.com/office/drawing/2014/main" id="{2D18D07B-D344-1A4B-BE86-9B9F76D2DFB6}"/>
                </a:ext>
              </a:extLst>
            </p:cNvPr>
            <p:cNvGrpSpPr/>
            <p:nvPr/>
          </p:nvGrpSpPr>
          <p:grpSpPr>
            <a:xfrm>
              <a:off x="11250360" y="5102128"/>
              <a:ext cx="743166" cy="532023"/>
              <a:chOff x="5275912" y="4357920"/>
              <a:chExt cx="716257" cy="660645"/>
            </a:xfrm>
          </p:grpSpPr>
          <p:sp>
            <p:nvSpPr>
              <p:cNvPr id="211" name="Rectangle 210">
                <a:extLst>
                  <a:ext uri="{FF2B5EF4-FFF2-40B4-BE49-F238E27FC236}">
                    <a16:creationId xmlns:a16="http://schemas.microsoft.com/office/drawing/2014/main" id="{D06024E0-1674-914C-8A80-4B5E2F47690E}"/>
                  </a:ext>
                </a:extLst>
              </p:cNvPr>
              <p:cNvSpPr/>
              <p:nvPr/>
            </p:nvSpPr>
            <p:spPr>
              <a:xfrm>
                <a:off x="5275912"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a:t>
                </a:r>
                <a:endParaRPr lang="en-GB" sz="1050" dirty="0">
                  <a:solidFill>
                    <a:schemeClr val="tx1"/>
                  </a:solidFill>
                </a:endParaRPr>
              </a:p>
            </p:txBody>
          </p:sp>
          <p:sp>
            <p:nvSpPr>
              <p:cNvPr id="212" name="Rectangle 211">
                <a:extLst>
                  <a:ext uri="{FF2B5EF4-FFF2-40B4-BE49-F238E27FC236}">
                    <a16:creationId xmlns:a16="http://schemas.microsoft.com/office/drawing/2014/main" id="{71E91522-76A9-F443-A3D8-1BD74F5A7111}"/>
                  </a:ext>
                </a:extLst>
              </p:cNvPr>
              <p:cNvSpPr/>
              <p:nvPr/>
            </p:nvSpPr>
            <p:spPr>
              <a:xfrm>
                <a:off x="5275912"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114" name="Group 113">
              <a:extLst>
                <a:ext uri="{FF2B5EF4-FFF2-40B4-BE49-F238E27FC236}">
                  <a16:creationId xmlns:a16="http://schemas.microsoft.com/office/drawing/2014/main" id="{ABC07106-0DCF-0849-ADB1-AA18A008103D}"/>
                </a:ext>
              </a:extLst>
            </p:cNvPr>
            <p:cNvGrpSpPr/>
            <p:nvPr/>
          </p:nvGrpSpPr>
          <p:grpSpPr>
            <a:xfrm>
              <a:off x="254678" y="5052470"/>
              <a:ext cx="743166" cy="532023"/>
              <a:chOff x="6231799" y="4357920"/>
              <a:chExt cx="716257" cy="660645"/>
            </a:xfrm>
          </p:grpSpPr>
          <p:sp>
            <p:nvSpPr>
              <p:cNvPr id="209" name="Rectangle 208">
                <a:extLst>
                  <a:ext uri="{FF2B5EF4-FFF2-40B4-BE49-F238E27FC236}">
                    <a16:creationId xmlns:a16="http://schemas.microsoft.com/office/drawing/2014/main" id="{10D8C04A-4711-1A4B-91EF-8BEFF6ED13B5}"/>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210" name="Rectangle 209">
                <a:extLst>
                  <a:ext uri="{FF2B5EF4-FFF2-40B4-BE49-F238E27FC236}">
                    <a16:creationId xmlns:a16="http://schemas.microsoft.com/office/drawing/2014/main" id="{7CF2398B-173D-9044-BDD5-3796AB088DFD}"/>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115" name="Group 114">
              <a:extLst>
                <a:ext uri="{FF2B5EF4-FFF2-40B4-BE49-F238E27FC236}">
                  <a16:creationId xmlns:a16="http://schemas.microsoft.com/office/drawing/2014/main" id="{F97D348F-EE8E-DF4F-A48F-32A0F8CA43E1}"/>
                </a:ext>
              </a:extLst>
            </p:cNvPr>
            <p:cNvGrpSpPr/>
            <p:nvPr/>
          </p:nvGrpSpPr>
          <p:grpSpPr>
            <a:xfrm>
              <a:off x="1209316" y="5052470"/>
              <a:ext cx="743166" cy="532023"/>
              <a:chOff x="8050965" y="4357920"/>
              <a:chExt cx="716257" cy="660645"/>
            </a:xfrm>
          </p:grpSpPr>
          <p:sp>
            <p:nvSpPr>
              <p:cNvPr id="207" name="Rectangle 206">
                <a:extLst>
                  <a:ext uri="{FF2B5EF4-FFF2-40B4-BE49-F238E27FC236}">
                    <a16:creationId xmlns:a16="http://schemas.microsoft.com/office/drawing/2014/main" id="{4C82256A-B75D-A749-813F-807ECCDAF129}"/>
                  </a:ext>
                </a:extLst>
              </p:cNvPr>
              <p:cNvSpPr/>
              <p:nvPr/>
            </p:nvSpPr>
            <p:spPr>
              <a:xfrm>
                <a:off x="8050965"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endParaRPr lang="en-GB" sz="1050" dirty="0">
                  <a:solidFill>
                    <a:schemeClr val="tx1"/>
                  </a:solidFill>
                </a:endParaRPr>
              </a:p>
            </p:txBody>
          </p:sp>
          <p:sp>
            <p:nvSpPr>
              <p:cNvPr id="208" name="Rectangle 207">
                <a:extLst>
                  <a:ext uri="{FF2B5EF4-FFF2-40B4-BE49-F238E27FC236}">
                    <a16:creationId xmlns:a16="http://schemas.microsoft.com/office/drawing/2014/main" id="{944C5F32-FD93-0C42-8A11-65DE11EA7FB3}"/>
                  </a:ext>
                </a:extLst>
              </p:cNvPr>
              <p:cNvSpPr/>
              <p:nvPr/>
            </p:nvSpPr>
            <p:spPr>
              <a:xfrm>
                <a:off x="8050965"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116" name="Group 115">
              <a:extLst>
                <a:ext uri="{FF2B5EF4-FFF2-40B4-BE49-F238E27FC236}">
                  <a16:creationId xmlns:a16="http://schemas.microsoft.com/office/drawing/2014/main" id="{0B48B071-EEF1-2F42-8A05-50DB71ACAC24}"/>
                </a:ext>
              </a:extLst>
            </p:cNvPr>
            <p:cNvGrpSpPr/>
            <p:nvPr/>
          </p:nvGrpSpPr>
          <p:grpSpPr>
            <a:xfrm>
              <a:off x="8785411" y="6120109"/>
              <a:ext cx="788091" cy="480539"/>
              <a:chOff x="664432" y="6049467"/>
              <a:chExt cx="759555" cy="596714"/>
            </a:xfrm>
          </p:grpSpPr>
          <p:sp>
            <p:nvSpPr>
              <p:cNvPr id="205" name="Rectangle 204">
                <a:extLst>
                  <a:ext uri="{FF2B5EF4-FFF2-40B4-BE49-F238E27FC236}">
                    <a16:creationId xmlns:a16="http://schemas.microsoft.com/office/drawing/2014/main" id="{C631724D-E205-4E4D-A334-30570F0FC670}"/>
                  </a:ext>
                </a:extLst>
              </p:cNvPr>
              <p:cNvSpPr/>
              <p:nvPr/>
            </p:nvSpPr>
            <p:spPr>
              <a:xfrm>
                <a:off x="664432"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a:t>
                </a:r>
                <a:endParaRPr lang="en-GB" sz="1000" dirty="0">
                  <a:solidFill>
                    <a:schemeClr val="tx1"/>
                  </a:solidFill>
                </a:endParaRPr>
              </a:p>
            </p:txBody>
          </p:sp>
          <p:sp>
            <p:nvSpPr>
              <p:cNvPr id="206" name="Rectangle 205">
                <a:extLst>
                  <a:ext uri="{FF2B5EF4-FFF2-40B4-BE49-F238E27FC236}">
                    <a16:creationId xmlns:a16="http://schemas.microsoft.com/office/drawing/2014/main" id="{279CB989-7DC1-724A-85AE-8684BC95DBF6}"/>
                  </a:ext>
                </a:extLst>
              </p:cNvPr>
              <p:cNvSpPr/>
              <p:nvPr/>
            </p:nvSpPr>
            <p:spPr>
              <a:xfrm>
                <a:off x="664432"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17" name="Group 116">
              <a:extLst>
                <a:ext uri="{FF2B5EF4-FFF2-40B4-BE49-F238E27FC236}">
                  <a16:creationId xmlns:a16="http://schemas.microsoft.com/office/drawing/2014/main" id="{6C9530EB-FFDD-574D-BEF4-9D5C07013AE4}"/>
                </a:ext>
              </a:extLst>
            </p:cNvPr>
            <p:cNvGrpSpPr/>
            <p:nvPr/>
          </p:nvGrpSpPr>
          <p:grpSpPr>
            <a:xfrm>
              <a:off x="9727948" y="6120109"/>
              <a:ext cx="788091" cy="480539"/>
              <a:chOff x="2593564" y="6049467"/>
              <a:chExt cx="759555" cy="596714"/>
            </a:xfrm>
          </p:grpSpPr>
          <p:sp>
            <p:nvSpPr>
              <p:cNvPr id="203" name="Rectangle 202">
                <a:extLst>
                  <a:ext uri="{FF2B5EF4-FFF2-40B4-BE49-F238E27FC236}">
                    <a16:creationId xmlns:a16="http://schemas.microsoft.com/office/drawing/2014/main" id="{C2399C97-B195-B242-AC34-8FF24B2EB98E}"/>
                  </a:ext>
                </a:extLst>
              </p:cNvPr>
              <p:cNvSpPr/>
              <p:nvPr/>
            </p:nvSpPr>
            <p:spPr>
              <a:xfrm>
                <a:off x="2593564"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t>
                </a:r>
                <a:endParaRPr lang="en-GB" sz="1000" dirty="0">
                  <a:solidFill>
                    <a:schemeClr val="tx1"/>
                  </a:solidFill>
                </a:endParaRPr>
              </a:p>
            </p:txBody>
          </p:sp>
          <p:sp>
            <p:nvSpPr>
              <p:cNvPr id="204" name="Rectangle 203">
                <a:extLst>
                  <a:ext uri="{FF2B5EF4-FFF2-40B4-BE49-F238E27FC236}">
                    <a16:creationId xmlns:a16="http://schemas.microsoft.com/office/drawing/2014/main" id="{605A869D-1BE3-C443-921C-036D36A4DB95}"/>
                  </a:ext>
                </a:extLst>
              </p:cNvPr>
              <p:cNvSpPr/>
              <p:nvPr/>
            </p:nvSpPr>
            <p:spPr>
              <a:xfrm>
                <a:off x="2593564"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18" name="Group 117">
              <a:extLst>
                <a:ext uri="{FF2B5EF4-FFF2-40B4-BE49-F238E27FC236}">
                  <a16:creationId xmlns:a16="http://schemas.microsoft.com/office/drawing/2014/main" id="{0BEDAA71-2960-3341-8CCB-96333928AC87}"/>
                </a:ext>
              </a:extLst>
            </p:cNvPr>
            <p:cNvGrpSpPr/>
            <p:nvPr/>
          </p:nvGrpSpPr>
          <p:grpSpPr>
            <a:xfrm>
              <a:off x="1576663" y="6102984"/>
              <a:ext cx="788091" cy="480538"/>
              <a:chOff x="9219775" y="6046465"/>
              <a:chExt cx="759555" cy="596713"/>
            </a:xfrm>
          </p:grpSpPr>
          <p:sp>
            <p:nvSpPr>
              <p:cNvPr id="201" name="Rectangle 200">
                <a:extLst>
                  <a:ext uri="{FF2B5EF4-FFF2-40B4-BE49-F238E27FC236}">
                    <a16:creationId xmlns:a16="http://schemas.microsoft.com/office/drawing/2014/main" id="{EEDA8EE6-1887-694E-AADB-67DAFA673044}"/>
                  </a:ext>
                </a:extLst>
              </p:cNvPr>
              <p:cNvSpPr/>
              <p:nvPr/>
            </p:nvSpPr>
            <p:spPr>
              <a:xfrm>
                <a:off x="9219775"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W</a:t>
                </a:r>
                <a:endParaRPr lang="en-GB" sz="1000" dirty="0">
                  <a:solidFill>
                    <a:schemeClr val="tx1"/>
                  </a:solidFill>
                </a:endParaRPr>
              </a:p>
            </p:txBody>
          </p:sp>
          <p:sp>
            <p:nvSpPr>
              <p:cNvPr id="202" name="Rectangle 201">
                <a:extLst>
                  <a:ext uri="{FF2B5EF4-FFF2-40B4-BE49-F238E27FC236}">
                    <a16:creationId xmlns:a16="http://schemas.microsoft.com/office/drawing/2014/main" id="{9DCBB9C1-C440-654E-BDBF-E0AE3567C254}"/>
                  </a:ext>
                </a:extLst>
              </p:cNvPr>
              <p:cNvSpPr/>
              <p:nvPr/>
            </p:nvSpPr>
            <p:spPr>
              <a:xfrm>
                <a:off x="9219775"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19" name="Group 118">
              <a:extLst>
                <a:ext uri="{FF2B5EF4-FFF2-40B4-BE49-F238E27FC236}">
                  <a16:creationId xmlns:a16="http://schemas.microsoft.com/office/drawing/2014/main" id="{FE73DD0C-CD7B-AF4B-9503-29AD4E214F8A}"/>
                </a:ext>
              </a:extLst>
            </p:cNvPr>
            <p:cNvGrpSpPr/>
            <p:nvPr/>
          </p:nvGrpSpPr>
          <p:grpSpPr>
            <a:xfrm>
              <a:off x="2811210" y="6102984"/>
              <a:ext cx="788091" cy="480538"/>
              <a:chOff x="11148907" y="6046465"/>
              <a:chExt cx="759555" cy="596713"/>
            </a:xfrm>
          </p:grpSpPr>
          <p:sp>
            <p:nvSpPr>
              <p:cNvPr id="199" name="Rectangle 198">
                <a:extLst>
                  <a:ext uri="{FF2B5EF4-FFF2-40B4-BE49-F238E27FC236}">
                    <a16:creationId xmlns:a16="http://schemas.microsoft.com/office/drawing/2014/main" id="{2D17A225-5962-464A-86B6-4E7C6A1EB80A}"/>
                  </a:ext>
                </a:extLst>
              </p:cNvPr>
              <p:cNvSpPr/>
              <p:nvPr/>
            </p:nvSpPr>
            <p:spPr>
              <a:xfrm>
                <a:off x="111489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y</a:t>
                </a:r>
                <a:endParaRPr lang="en-GB" sz="1000" dirty="0">
                  <a:solidFill>
                    <a:schemeClr val="tx1"/>
                  </a:solidFill>
                </a:endParaRPr>
              </a:p>
            </p:txBody>
          </p:sp>
          <p:sp>
            <p:nvSpPr>
              <p:cNvPr id="200" name="Rectangle 199">
                <a:extLst>
                  <a:ext uri="{FF2B5EF4-FFF2-40B4-BE49-F238E27FC236}">
                    <a16:creationId xmlns:a16="http://schemas.microsoft.com/office/drawing/2014/main" id="{B32D0708-6342-E741-9226-3026A00FDF4E}"/>
                  </a:ext>
                </a:extLst>
              </p:cNvPr>
              <p:cNvSpPr/>
              <p:nvPr/>
            </p:nvSpPr>
            <p:spPr>
              <a:xfrm>
                <a:off x="111489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0" name="Group 119">
              <a:extLst>
                <a:ext uri="{FF2B5EF4-FFF2-40B4-BE49-F238E27FC236}">
                  <a16:creationId xmlns:a16="http://schemas.microsoft.com/office/drawing/2014/main" id="{AF36950A-6361-614A-8FD7-8848D4AA0E71}"/>
                </a:ext>
              </a:extLst>
            </p:cNvPr>
            <p:cNvGrpSpPr/>
            <p:nvPr/>
          </p:nvGrpSpPr>
          <p:grpSpPr>
            <a:xfrm>
              <a:off x="4076485" y="6102984"/>
              <a:ext cx="788091" cy="480538"/>
              <a:chOff x="8319440" y="6046465"/>
              <a:chExt cx="759555" cy="596713"/>
            </a:xfrm>
          </p:grpSpPr>
          <p:sp>
            <p:nvSpPr>
              <p:cNvPr id="197" name="Rectangle 196">
                <a:extLst>
                  <a:ext uri="{FF2B5EF4-FFF2-40B4-BE49-F238E27FC236}">
                    <a16:creationId xmlns:a16="http://schemas.microsoft.com/office/drawing/2014/main" id="{C22056C1-245E-0146-821C-5DEED45D520E}"/>
                  </a:ext>
                </a:extLst>
              </p:cNvPr>
              <p:cNvSpPr/>
              <p:nvPr/>
            </p:nvSpPr>
            <p:spPr>
              <a:xfrm>
                <a:off x="8319440"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u</a:t>
                </a:r>
                <a:endParaRPr lang="en-GB" sz="1000" dirty="0">
                  <a:solidFill>
                    <a:schemeClr val="tx1"/>
                  </a:solidFill>
                </a:endParaRPr>
              </a:p>
            </p:txBody>
          </p:sp>
          <p:sp>
            <p:nvSpPr>
              <p:cNvPr id="198" name="Rectangle 197">
                <a:extLst>
                  <a:ext uri="{FF2B5EF4-FFF2-40B4-BE49-F238E27FC236}">
                    <a16:creationId xmlns:a16="http://schemas.microsoft.com/office/drawing/2014/main" id="{5718258A-3DE5-9347-8777-1F32AFE36345}"/>
                  </a:ext>
                </a:extLst>
              </p:cNvPr>
              <p:cNvSpPr/>
              <p:nvPr/>
            </p:nvSpPr>
            <p:spPr>
              <a:xfrm>
                <a:off x="8319440"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1" name="Group 120">
              <a:extLst>
                <a:ext uri="{FF2B5EF4-FFF2-40B4-BE49-F238E27FC236}">
                  <a16:creationId xmlns:a16="http://schemas.microsoft.com/office/drawing/2014/main" id="{DC732BBB-E01D-DE44-96EA-7060FD99A440}"/>
                </a:ext>
              </a:extLst>
            </p:cNvPr>
            <p:cNvGrpSpPr/>
            <p:nvPr/>
          </p:nvGrpSpPr>
          <p:grpSpPr>
            <a:xfrm>
              <a:off x="5183827" y="6109578"/>
              <a:ext cx="788091" cy="480538"/>
              <a:chOff x="6390307" y="6046465"/>
              <a:chExt cx="759555" cy="596713"/>
            </a:xfrm>
          </p:grpSpPr>
          <p:sp>
            <p:nvSpPr>
              <p:cNvPr id="195" name="Rectangle 194">
                <a:extLst>
                  <a:ext uri="{FF2B5EF4-FFF2-40B4-BE49-F238E27FC236}">
                    <a16:creationId xmlns:a16="http://schemas.microsoft.com/office/drawing/2014/main" id="{9AA2D629-B4FE-BD49-8148-9DDD8F8D5CF5}"/>
                  </a:ext>
                </a:extLst>
              </p:cNvPr>
              <p:cNvSpPr/>
              <p:nvPr/>
            </p:nvSpPr>
            <p:spPr>
              <a:xfrm>
                <a:off x="63903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endParaRPr lang="en-GB" sz="1000" dirty="0">
                  <a:solidFill>
                    <a:schemeClr val="tx1"/>
                  </a:solidFill>
                </a:endParaRPr>
              </a:p>
            </p:txBody>
          </p:sp>
          <p:sp>
            <p:nvSpPr>
              <p:cNvPr id="196" name="Rectangle 195">
                <a:extLst>
                  <a:ext uri="{FF2B5EF4-FFF2-40B4-BE49-F238E27FC236}">
                    <a16:creationId xmlns:a16="http://schemas.microsoft.com/office/drawing/2014/main" id="{87D66679-7730-2E40-BC7B-72AB13D8A361}"/>
                  </a:ext>
                </a:extLst>
              </p:cNvPr>
              <p:cNvSpPr/>
              <p:nvPr/>
            </p:nvSpPr>
            <p:spPr>
              <a:xfrm>
                <a:off x="63903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2" name="Group 121">
              <a:extLst>
                <a:ext uri="{FF2B5EF4-FFF2-40B4-BE49-F238E27FC236}">
                  <a16:creationId xmlns:a16="http://schemas.microsoft.com/office/drawing/2014/main" id="{89C0EBF5-521A-3D4B-8397-E4290CECEF58}"/>
                </a:ext>
              </a:extLst>
            </p:cNvPr>
            <p:cNvGrpSpPr/>
            <p:nvPr/>
          </p:nvGrpSpPr>
          <p:grpSpPr>
            <a:xfrm>
              <a:off x="6392728" y="6120109"/>
              <a:ext cx="788091" cy="480538"/>
              <a:chOff x="3447504" y="6046465"/>
              <a:chExt cx="759555" cy="596713"/>
            </a:xfrm>
          </p:grpSpPr>
          <p:sp>
            <p:nvSpPr>
              <p:cNvPr id="193" name="Rectangle 192">
                <a:extLst>
                  <a:ext uri="{FF2B5EF4-FFF2-40B4-BE49-F238E27FC236}">
                    <a16:creationId xmlns:a16="http://schemas.microsoft.com/office/drawing/2014/main" id="{8C208812-D931-1145-8D84-134A192A46FF}"/>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194" name="Rectangle 193">
                <a:extLst>
                  <a:ext uri="{FF2B5EF4-FFF2-40B4-BE49-F238E27FC236}">
                    <a16:creationId xmlns:a16="http://schemas.microsoft.com/office/drawing/2014/main" id="{440198D6-81F5-2E46-BE67-4DC17D021E9B}"/>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3" name="Group 122">
              <a:extLst>
                <a:ext uri="{FF2B5EF4-FFF2-40B4-BE49-F238E27FC236}">
                  <a16:creationId xmlns:a16="http://schemas.microsoft.com/office/drawing/2014/main" id="{CD6A91C6-9F78-2A4C-8DB7-E89078ADF03B}"/>
                </a:ext>
              </a:extLst>
            </p:cNvPr>
            <p:cNvGrpSpPr/>
            <p:nvPr/>
          </p:nvGrpSpPr>
          <p:grpSpPr>
            <a:xfrm>
              <a:off x="7578913" y="6120109"/>
              <a:ext cx="788091" cy="480538"/>
              <a:chOff x="5376636" y="6046465"/>
              <a:chExt cx="759555" cy="596713"/>
            </a:xfrm>
          </p:grpSpPr>
          <p:sp>
            <p:nvSpPr>
              <p:cNvPr id="191" name="Rectangle 190">
                <a:extLst>
                  <a:ext uri="{FF2B5EF4-FFF2-40B4-BE49-F238E27FC236}">
                    <a16:creationId xmlns:a16="http://schemas.microsoft.com/office/drawing/2014/main" id="{A77EFB1A-36EA-7F4F-BC77-A3598AB1BCC9}"/>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192" name="Rectangle 191">
                <a:extLst>
                  <a:ext uri="{FF2B5EF4-FFF2-40B4-BE49-F238E27FC236}">
                    <a16:creationId xmlns:a16="http://schemas.microsoft.com/office/drawing/2014/main" id="{FA621FC5-72CB-E34C-B027-1E89EF2C4F84}"/>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4" name="Group 123">
              <a:extLst>
                <a:ext uri="{FF2B5EF4-FFF2-40B4-BE49-F238E27FC236}">
                  <a16:creationId xmlns:a16="http://schemas.microsoft.com/office/drawing/2014/main" id="{AF643F7D-8EB0-3D48-86AF-0CF483439605}"/>
                </a:ext>
              </a:extLst>
            </p:cNvPr>
            <p:cNvGrpSpPr/>
            <p:nvPr/>
          </p:nvGrpSpPr>
          <p:grpSpPr>
            <a:xfrm>
              <a:off x="6413043" y="6109578"/>
              <a:ext cx="788091" cy="480538"/>
              <a:chOff x="3447504" y="6046465"/>
              <a:chExt cx="759555" cy="596713"/>
            </a:xfrm>
          </p:grpSpPr>
          <p:sp>
            <p:nvSpPr>
              <p:cNvPr id="189" name="Rectangle 188">
                <a:extLst>
                  <a:ext uri="{FF2B5EF4-FFF2-40B4-BE49-F238E27FC236}">
                    <a16:creationId xmlns:a16="http://schemas.microsoft.com/office/drawing/2014/main" id="{62D55F57-0141-1042-81CA-4B2C18899792}"/>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190" name="Rectangle 189">
                <a:extLst>
                  <a:ext uri="{FF2B5EF4-FFF2-40B4-BE49-F238E27FC236}">
                    <a16:creationId xmlns:a16="http://schemas.microsoft.com/office/drawing/2014/main" id="{1D08FE91-5E30-7B4E-BD7F-5D88B2FDF9F8}"/>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5" name="Group 124">
              <a:extLst>
                <a:ext uri="{FF2B5EF4-FFF2-40B4-BE49-F238E27FC236}">
                  <a16:creationId xmlns:a16="http://schemas.microsoft.com/office/drawing/2014/main" id="{BE7E9547-0B46-3045-BE0A-A80ABD7292B3}"/>
                </a:ext>
              </a:extLst>
            </p:cNvPr>
            <p:cNvGrpSpPr/>
            <p:nvPr/>
          </p:nvGrpSpPr>
          <p:grpSpPr>
            <a:xfrm>
              <a:off x="7599227" y="6109578"/>
              <a:ext cx="788091" cy="480538"/>
              <a:chOff x="5376636" y="6046465"/>
              <a:chExt cx="759555" cy="596713"/>
            </a:xfrm>
          </p:grpSpPr>
          <p:sp>
            <p:nvSpPr>
              <p:cNvPr id="187" name="Rectangle 186">
                <a:extLst>
                  <a:ext uri="{FF2B5EF4-FFF2-40B4-BE49-F238E27FC236}">
                    <a16:creationId xmlns:a16="http://schemas.microsoft.com/office/drawing/2014/main" id="{A19E4E71-08E5-1E41-8225-530F35C9DDC1}"/>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188" name="Rectangle 187">
                <a:extLst>
                  <a:ext uri="{FF2B5EF4-FFF2-40B4-BE49-F238E27FC236}">
                    <a16:creationId xmlns:a16="http://schemas.microsoft.com/office/drawing/2014/main" id="{9C811B6C-4439-1C43-A5B0-76D166A63CE2}"/>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126" name="Group 125">
              <a:extLst>
                <a:ext uri="{FF2B5EF4-FFF2-40B4-BE49-F238E27FC236}">
                  <a16:creationId xmlns:a16="http://schemas.microsoft.com/office/drawing/2014/main" id="{00482F55-3874-3C4A-8B8D-48ABD0A49302}"/>
                </a:ext>
              </a:extLst>
            </p:cNvPr>
            <p:cNvGrpSpPr/>
            <p:nvPr/>
          </p:nvGrpSpPr>
          <p:grpSpPr>
            <a:xfrm>
              <a:off x="4914466" y="3462124"/>
              <a:ext cx="743166" cy="532022"/>
              <a:chOff x="5040548" y="1189925"/>
              <a:chExt cx="716257" cy="660644"/>
            </a:xfrm>
          </p:grpSpPr>
          <p:sp>
            <p:nvSpPr>
              <p:cNvPr id="185" name="Rectangle 184">
                <a:extLst>
                  <a:ext uri="{FF2B5EF4-FFF2-40B4-BE49-F238E27FC236}">
                    <a16:creationId xmlns:a16="http://schemas.microsoft.com/office/drawing/2014/main" id="{11001071-8907-3044-B5E5-0FC37C814B43}"/>
                  </a:ext>
                </a:extLst>
              </p:cNvPr>
              <p:cNvSpPr/>
              <p:nvPr/>
            </p:nvSpPr>
            <p:spPr>
              <a:xfrm>
                <a:off x="5040548"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a:t>
                </a:r>
                <a:endParaRPr lang="en-GB" sz="1050" dirty="0">
                  <a:solidFill>
                    <a:schemeClr val="tx1"/>
                  </a:solidFill>
                </a:endParaRPr>
              </a:p>
            </p:txBody>
          </p:sp>
          <p:sp>
            <p:nvSpPr>
              <p:cNvPr id="186" name="Rectangle 185">
                <a:extLst>
                  <a:ext uri="{FF2B5EF4-FFF2-40B4-BE49-F238E27FC236}">
                    <a16:creationId xmlns:a16="http://schemas.microsoft.com/office/drawing/2014/main" id="{7C65CD2B-3DB9-5948-8315-E8017246B55F}"/>
                  </a:ext>
                </a:extLst>
              </p:cNvPr>
              <p:cNvSpPr/>
              <p:nvPr/>
            </p:nvSpPr>
            <p:spPr>
              <a:xfrm>
                <a:off x="5040548"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grpSp>
          <p:nvGrpSpPr>
            <p:cNvPr id="127" name="Group 126">
              <a:extLst>
                <a:ext uri="{FF2B5EF4-FFF2-40B4-BE49-F238E27FC236}">
                  <a16:creationId xmlns:a16="http://schemas.microsoft.com/office/drawing/2014/main" id="{27860A88-CDD0-5F4F-B1EB-11956C18214B}"/>
                </a:ext>
              </a:extLst>
            </p:cNvPr>
            <p:cNvGrpSpPr/>
            <p:nvPr/>
          </p:nvGrpSpPr>
          <p:grpSpPr>
            <a:xfrm>
              <a:off x="5889179" y="3462124"/>
              <a:ext cx="743166" cy="532022"/>
              <a:chOff x="6859714" y="1189925"/>
              <a:chExt cx="716257" cy="660644"/>
            </a:xfrm>
          </p:grpSpPr>
          <p:sp>
            <p:nvSpPr>
              <p:cNvPr id="183" name="Rectangle 182">
                <a:extLst>
                  <a:ext uri="{FF2B5EF4-FFF2-40B4-BE49-F238E27FC236}">
                    <a16:creationId xmlns:a16="http://schemas.microsoft.com/office/drawing/2014/main" id="{8BEBDA55-6F82-DA46-AEA6-354AEE031133}"/>
                  </a:ext>
                </a:extLst>
              </p:cNvPr>
              <p:cNvSpPr/>
              <p:nvPr/>
            </p:nvSpPr>
            <p:spPr>
              <a:xfrm>
                <a:off x="6859714"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SPACE</a:t>
                </a:r>
                <a:endParaRPr lang="en-GB" sz="1050" dirty="0">
                  <a:solidFill>
                    <a:schemeClr val="tx1"/>
                  </a:solidFill>
                </a:endParaRPr>
              </a:p>
            </p:txBody>
          </p:sp>
          <p:sp>
            <p:nvSpPr>
              <p:cNvPr id="184" name="Rectangle 183">
                <a:extLst>
                  <a:ext uri="{FF2B5EF4-FFF2-40B4-BE49-F238E27FC236}">
                    <a16:creationId xmlns:a16="http://schemas.microsoft.com/office/drawing/2014/main" id="{50F99880-1822-4D46-BB5A-AC8D23076582}"/>
                  </a:ext>
                </a:extLst>
              </p:cNvPr>
              <p:cNvSpPr/>
              <p:nvPr/>
            </p:nvSpPr>
            <p:spPr>
              <a:xfrm>
                <a:off x="6859714"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sp>
          <p:nvSpPr>
            <p:cNvPr id="128" name="Rectangle 127">
              <a:extLst>
                <a:ext uri="{FF2B5EF4-FFF2-40B4-BE49-F238E27FC236}">
                  <a16:creationId xmlns:a16="http://schemas.microsoft.com/office/drawing/2014/main" id="{D6C05F5E-2045-4446-961D-5EEA3654B6CE}"/>
                </a:ext>
              </a:extLst>
            </p:cNvPr>
            <p:cNvSpPr/>
            <p:nvPr/>
          </p:nvSpPr>
          <p:spPr>
            <a:xfrm>
              <a:off x="5541543" y="240380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10</a:t>
              </a:r>
              <a:endParaRPr lang="en-GB" sz="1050" dirty="0">
                <a:solidFill>
                  <a:schemeClr val="tx1"/>
                </a:solidFill>
              </a:endParaRPr>
            </a:p>
          </p:txBody>
        </p:sp>
        <p:grpSp>
          <p:nvGrpSpPr>
            <p:cNvPr id="129" name="Group 128">
              <a:extLst>
                <a:ext uri="{FF2B5EF4-FFF2-40B4-BE49-F238E27FC236}">
                  <a16:creationId xmlns:a16="http://schemas.microsoft.com/office/drawing/2014/main" id="{8364CF91-0479-F640-AA0D-445EC51F187E}"/>
                </a:ext>
              </a:extLst>
            </p:cNvPr>
            <p:cNvGrpSpPr/>
            <p:nvPr/>
          </p:nvGrpSpPr>
          <p:grpSpPr>
            <a:xfrm>
              <a:off x="257514" y="5052469"/>
              <a:ext cx="743166" cy="532023"/>
              <a:chOff x="6231799" y="4357920"/>
              <a:chExt cx="716257" cy="660645"/>
            </a:xfrm>
          </p:grpSpPr>
          <p:sp>
            <p:nvSpPr>
              <p:cNvPr id="181" name="Rectangle 180">
                <a:extLst>
                  <a:ext uri="{FF2B5EF4-FFF2-40B4-BE49-F238E27FC236}">
                    <a16:creationId xmlns:a16="http://schemas.microsoft.com/office/drawing/2014/main" id="{837D1DEA-FDB8-DF4C-8705-B537C14B69FC}"/>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182" name="Rectangle 181">
                <a:extLst>
                  <a:ext uri="{FF2B5EF4-FFF2-40B4-BE49-F238E27FC236}">
                    <a16:creationId xmlns:a16="http://schemas.microsoft.com/office/drawing/2014/main" id="{6F3D7583-D574-B648-B87C-87B629D05DEC}"/>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sp>
          <p:nvSpPr>
            <p:cNvPr id="130" name="Rectangle 129">
              <a:extLst>
                <a:ext uri="{FF2B5EF4-FFF2-40B4-BE49-F238E27FC236}">
                  <a16:creationId xmlns:a16="http://schemas.microsoft.com/office/drawing/2014/main" id="{5C7C96D0-4236-9C45-BFA2-95A48963930B}"/>
                </a:ext>
              </a:extLst>
            </p:cNvPr>
            <p:cNvSpPr/>
            <p:nvPr/>
          </p:nvSpPr>
          <p:spPr>
            <a:xfrm>
              <a:off x="2341025"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131" name="Rectangle 130">
              <a:extLst>
                <a:ext uri="{FF2B5EF4-FFF2-40B4-BE49-F238E27FC236}">
                  <a16:creationId xmlns:a16="http://schemas.microsoft.com/office/drawing/2014/main" id="{3064C4E8-8796-1045-8B0D-C2BC5C4C34B2}"/>
                </a:ext>
              </a:extLst>
            </p:cNvPr>
            <p:cNvSpPr/>
            <p:nvPr/>
          </p:nvSpPr>
          <p:spPr>
            <a:xfrm>
              <a:off x="4663580"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132" name="Rectangle 131">
              <a:extLst>
                <a:ext uri="{FF2B5EF4-FFF2-40B4-BE49-F238E27FC236}">
                  <a16:creationId xmlns:a16="http://schemas.microsoft.com/office/drawing/2014/main" id="{E9FB1E17-AF82-4D47-AC12-B79596F12BFD}"/>
                </a:ext>
              </a:extLst>
            </p:cNvPr>
            <p:cNvSpPr/>
            <p:nvPr/>
          </p:nvSpPr>
          <p:spPr>
            <a:xfrm>
              <a:off x="7028107" y="505532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133" name="Rectangle 132">
              <a:extLst>
                <a:ext uri="{FF2B5EF4-FFF2-40B4-BE49-F238E27FC236}">
                  <a16:creationId xmlns:a16="http://schemas.microsoft.com/office/drawing/2014/main" id="{AEAC79A5-B811-584B-81BC-04AEAD5B3251}"/>
                </a:ext>
              </a:extLst>
            </p:cNvPr>
            <p:cNvSpPr/>
            <p:nvPr/>
          </p:nvSpPr>
          <p:spPr>
            <a:xfrm>
              <a:off x="9360897" y="506959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134" name="Rectangle 133">
              <a:extLst>
                <a:ext uri="{FF2B5EF4-FFF2-40B4-BE49-F238E27FC236}">
                  <a16:creationId xmlns:a16="http://schemas.microsoft.com/office/drawing/2014/main" id="{3C2EC4DB-D257-C84E-88C7-E98441C10343}"/>
                </a:ext>
              </a:extLst>
            </p:cNvPr>
            <p:cNvSpPr/>
            <p:nvPr/>
          </p:nvSpPr>
          <p:spPr>
            <a:xfrm>
              <a:off x="908783" y="388540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135" name="Group 134">
              <a:extLst>
                <a:ext uri="{FF2B5EF4-FFF2-40B4-BE49-F238E27FC236}">
                  <a16:creationId xmlns:a16="http://schemas.microsoft.com/office/drawing/2014/main" id="{3A255BB2-FC19-3244-A766-1E6AD2A752CA}"/>
                </a:ext>
              </a:extLst>
            </p:cNvPr>
            <p:cNvGrpSpPr/>
            <p:nvPr/>
          </p:nvGrpSpPr>
          <p:grpSpPr>
            <a:xfrm>
              <a:off x="5971" y="4254435"/>
              <a:ext cx="743166" cy="532022"/>
              <a:chOff x="6813639" y="2674940"/>
              <a:chExt cx="716257" cy="660644"/>
            </a:xfrm>
          </p:grpSpPr>
          <p:sp>
            <p:nvSpPr>
              <p:cNvPr id="179" name="Rectangle 178">
                <a:extLst>
                  <a:ext uri="{FF2B5EF4-FFF2-40B4-BE49-F238E27FC236}">
                    <a16:creationId xmlns:a16="http://schemas.microsoft.com/office/drawing/2014/main" id="{4631113B-9B67-F14A-B4F7-9BA4F456868E}"/>
                  </a:ext>
                </a:extLst>
              </p:cNvPr>
              <p:cNvSpPr/>
              <p:nvPr/>
            </p:nvSpPr>
            <p:spPr>
              <a:xfrm>
                <a:off x="6813639"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t>
                </a:r>
                <a:endParaRPr lang="en-GB" sz="1050" dirty="0">
                  <a:solidFill>
                    <a:schemeClr val="tx1"/>
                  </a:solidFill>
                </a:endParaRPr>
              </a:p>
            </p:txBody>
          </p:sp>
          <p:sp>
            <p:nvSpPr>
              <p:cNvPr id="180" name="Rectangle 179">
                <a:extLst>
                  <a:ext uri="{FF2B5EF4-FFF2-40B4-BE49-F238E27FC236}">
                    <a16:creationId xmlns:a16="http://schemas.microsoft.com/office/drawing/2014/main" id="{FC29DC9C-448C-C043-AE1A-60A3AD764F43}"/>
                  </a:ext>
                </a:extLst>
              </p:cNvPr>
              <p:cNvSpPr/>
              <p:nvPr/>
            </p:nvSpPr>
            <p:spPr>
              <a:xfrm>
                <a:off x="6813639"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grpSp>
        <p:sp>
          <p:nvSpPr>
            <p:cNvPr id="136" name="Rectangle 135">
              <a:extLst>
                <a:ext uri="{FF2B5EF4-FFF2-40B4-BE49-F238E27FC236}">
                  <a16:creationId xmlns:a16="http://schemas.microsoft.com/office/drawing/2014/main" id="{3C77E92A-628D-DD4D-8761-3C11DC24CDFB}"/>
                </a:ext>
              </a:extLst>
            </p:cNvPr>
            <p:cNvSpPr/>
            <p:nvPr/>
          </p:nvSpPr>
          <p:spPr>
            <a:xfrm>
              <a:off x="10949827" y="3885399"/>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137" name="Group 136">
              <a:extLst>
                <a:ext uri="{FF2B5EF4-FFF2-40B4-BE49-F238E27FC236}">
                  <a16:creationId xmlns:a16="http://schemas.microsoft.com/office/drawing/2014/main" id="{5E9CF76E-6898-0741-A34E-461AC39BDA1C}"/>
                </a:ext>
              </a:extLst>
            </p:cNvPr>
            <p:cNvGrpSpPr/>
            <p:nvPr/>
          </p:nvGrpSpPr>
          <p:grpSpPr>
            <a:xfrm>
              <a:off x="9511135" y="3841544"/>
              <a:ext cx="743166" cy="532022"/>
              <a:chOff x="4994473" y="2674940"/>
              <a:chExt cx="716257" cy="660644"/>
            </a:xfrm>
          </p:grpSpPr>
          <p:sp>
            <p:nvSpPr>
              <p:cNvPr id="177" name="Rectangle 176">
                <a:extLst>
                  <a:ext uri="{FF2B5EF4-FFF2-40B4-BE49-F238E27FC236}">
                    <a16:creationId xmlns:a16="http://schemas.microsoft.com/office/drawing/2014/main" id="{CEF5255A-40DE-CA41-B9E7-8DA608D820EC}"/>
                  </a:ext>
                </a:extLst>
              </p:cNvPr>
              <p:cNvSpPr/>
              <p:nvPr/>
            </p:nvSpPr>
            <p:spPr>
              <a:xfrm>
                <a:off x="4994473"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e</a:t>
                </a:r>
                <a:endParaRPr lang="en-GB" sz="1050" dirty="0">
                  <a:solidFill>
                    <a:schemeClr val="tx1"/>
                  </a:solidFill>
                </a:endParaRPr>
              </a:p>
            </p:txBody>
          </p:sp>
          <p:sp>
            <p:nvSpPr>
              <p:cNvPr id="178" name="Rectangle 177">
                <a:extLst>
                  <a:ext uri="{FF2B5EF4-FFF2-40B4-BE49-F238E27FC236}">
                    <a16:creationId xmlns:a16="http://schemas.microsoft.com/office/drawing/2014/main" id="{9BCE13A7-D662-1B48-AAB8-7A894F2B8AC1}"/>
                  </a:ext>
                </a:extLst>
              </p:cNvPr>
              <p:cNvSpPr/>
              <p:nvPr/>
            </p:nvSpPr>
            <p:spPr>
              <a:xfrm>
                <a:off x="4994473"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4</a:t>
                </a:r>
              </a:p>
            </p:txBody>
          </p:sp>
        </p:grpSp>
        <p:sp>
          <p:nvSpPr>
            <p:cNvPr id="138" name="Rectangle 137">
              <a:extLst>
                <a:ext uri="{FF2B5EF4-FFF2-40B4-BE49-F238E27FC236}">
                  <a16:creationId xmlns:a16="http://schemas.microsoft.com/office/drawing/2014/main" id="{DCE495C8-212C-5943-8265-2DC7A8ACACC8}"/>
                </a:ext>
              </a:extLst>
            </p:cNvPr>
            <p:cNvSpPr/>
            <p:nvPr/>
          </p:nvSpPr>
          <p:spPr>
            <a:xfrm>
              <a:off x="919206"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endParaRPr lang="en-GB" sz="1050" dirty="0">
                <a:solidFill>
                  <a:schemeClr val="tx1"/>
                </a:solidFill>
              </a:endParaRPr>
            </a:p>
          </p:txBody>
        </p:sp>
        <p:sp>
          <p:nvSpPr>
            <p:cNvPr id="139" name="Rectangle 138">
              <a:extLst>
                <a:ext uri="{FF2B5EF4-FFF2-40B4-BE49-F238E27FC236}">
                  <a16:creationId xmlns:a16="http://schemas.microsoft.com/office/drawing/2014/main" id="{530DB748-3A3D-3E4D-9F8D-EB0E731C1F27}"/>
                </a:ext>
              </a:extLst>
            </p:cNvPr>
            <p:cNvSpPr/>
            <p:nvPr/>
          </p:nvSpPr>
          <p:spPr>
            <a:xfrm>
              <a:off x="3251244" y="392250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140" name="Rectangle 139">
              <a:extLst>
                <a:ext uri="{FF2B5EF4-FFF2-40B4-BE49-F238E27FC236}">
                  <a16:creationId xmlns:a16="http://schemas.microsoft.com/office/drawing/2014/main" id="{6843E5C4-F5A5-604E-8C09-5B38DAE54D15}"/>
                </a:ext>
              </a:extLst>
            </p:cNvPr>
            <p:cNvSpPr/>
            <p:nvPr/>
          </p:nvSpPr>
          <p:spPr>
            <a:xfrm>
              <a:off x="7998686" y="394248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141" name="Rectangle 140">
              <a:extLst>
                <a:ext uri="{FF2B5EF4-FFF2-40B4-BE49-F238E27FC236}">
                  <a16:creationId xmlns:a16="http://schemas.microsoft.com/office/drawing/2014/main" id="{4BEBA40C-5799-A24A-B922-9D9A59616558}"/>
                </a:ext>
              </a:extLst>
            </p:cNvPr>
            <p:cNvSpPr/>
            <p:nvPr/>
          </p:nvSpPr>
          <p:spPr>
            <a:xfrm>
              <a:off x="9988125"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endParaRPr lang="en-GB" sz="1050" dirty="0">
                <a:solidFill>
                  <a:schemeClr val="tx1"/>
                </a:solidFill>
              </a:endParaRPr>
            </a:p>
          </p:txBody>
        </p:sp>
        <p:sp>
          <p:nvSpPr>
            <p:cNvPr id="142" name="Rectangle 141">
              <a:extLst>
                <a:ext uri="{FF2B5EF4-FFF2-40B4-BE49-F238E27FC236}">
                  <a16:creationId xmlns:a16="http://schemas.microsoft.com/office/drawing/2014/main" id="{FD841A00-EB13-A441-B763-FFE8C437B467}"/>
                </a:ext>
              </a:extLst>
            </p:cNvPr>
            <p:cNvSpPr/>
            <p:nvPr/>
          </p:nvSpPr>
          <p:spPr>
            <a:xfrm>
              <a:off x="1977555" y="213564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11</a:t>
              </a:r>
              <a:endParaRPr lang="en-GB" sz="1050" dirty="0">
                <a:solidFill>
                  <a:schemeClr val="tx1"/>
                </a:solidFill>
              </a:endParaRPr>
            </a:p>
          </p:txBody>
        </p:sp>
        <p:cxnSp>
          <p:nvCxnSpPr>
            <p:cNvPr id="143" name="Straight Connector 142">
              <a:extLst>
                <a:ext uri="{FF2B5EF4-FFF2-40B4-BE49-F238E27FC236}">
                  <a16:creationId xmlns:a16="http://schemas.microsoft.com/office/drawing/2014/main" id="{000DE174-720E-6948-B345-53B1979AE041}"/>
                </a:ext>
              </a:extLst>
            </p:cNvPr>
            <p:cNvCxnSpPr>
              <a:endCxn id="162" idx="0"/>
            </p:cNvCxnSpPr>
            <p:nvPr/>
          </p:nvCxnSpPr>
          <p:spPr>
            <a:xfrm flipH="1">
              <a:off x="1970709" y="5351017"/>
              <a:ext cx="670850"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A886047-57F1-F54F-BF90-AADFB260AF4B}"/>
                </a:ext>
              </a:extLst>
            </p:cNvPr>
            <p:cNvCxnSpPr>
              <a:endCxn id="168" idx="0"/>
            </p:cNvCxnSpPr>
            <p:nvPr/>
          </p:nvCxnSpPr>
          <p:spPr>
            <a:xfrm>
              <a:off x="2641558" y="5351017"/>
              <a:ext cx="563698" cy="7519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402C6A2-30DD-3444-BA2F-B1C241F27FF8}"/>
                </a:ext>
              </a:extLst>
            </p:cNvPr>
            <p:cNvCxnSpPr>
              <a:endCxn id="171" idx="0"/>
            </p:cNvCxnSpPr>
            <p:nvPr/>
          </p:nvCxnSpPr>
          <p:spPr>
            <a:xfrm flipH="1">
              <a:off x="4470531" y="5351016"/>
              <a:ext cx="493582"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AC4E590-F839-CB48-BD9C-02065B83D254}"/>
                </a:ext>
              </a:extLst>
            </p:cNvPr>
            <p:cNvCxnSpPr>
              <a:stCxn id="196" idx="0"/>
              <a:endCxn id="131" idx="2"/>
            </p:cNvCxnSpPr>
            <p:nvPr/>
          </p:nvCxnSpPr>
          <p:spPr>
            <a:xfrm flipH="1" flipV="1">
              <a:off x="4964113" y="5351016"/>
              <a:ext cx="613760" cy="75856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446B829-9386-B443-96A8-1ED2040C167D}"/>
                </a:ext>
              </a:extLst>
            </p:cNvPr>
            <p:cNvCxnSpPr>
              <a:endCxn id="195" idx="0"/>
            </p:cNvCxnSpPr>
            <p:nvPr/>
          </p:nvCxnSpPr>
          <p:spPr>
            <a:xfrm>
              <a:off x="7328639" y="5353871"/>
              <a:ext cx="664634" cy="7557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B302A9B-4F00-AC49-81D6-CACBDD03C00A}"/>
                </a:ext>
              </a:extLst>
            </p:cNvPr>
            <p:cNvCxnSpPr>
              <a:endCxn id="179" idx="0"/>
            </p:cNvCxnSpPr>
            <p:nvPr/>
          </p:nvCxnSpPr>
          <p:spPr>
            <a:xfrm flipH="1">
              <a:off x="6786774" y="5353871"/>
              <a:ext cx="541865" cy="7662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FC22E0A-9948-8A4C-92B9-8B8B4F85F51F}"/>
                </a:ext>
              </a:extLst>
            </p:cNvPr>
            <p:cNvCxnSpPr/>
            <p:nvPr/>
          </p:nvCxnSpPr>
          <p:spPr>
            <a:xfrm>
              <a:off x="9661430" y="5368141"/>
              <a:ext cx="460564" cy="7519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4EDA862-09EF-554C-8D94-6280B96F5963}"/>
                </a:ext>
              </a:extLst>
            </p:cNvPr>
            <p:cNvCxnSpPr/>
            <p:nvPr/>
          </p:nvCxnSpPr>
          <p:spPr>
            <a:xfrm flipH="1">
              <a:off x="9179457" y="5368141"/>
              <a:ext cx="481973" cy="7519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C79BF05-CFAB-1C4D-85BD-C648579F9CBD}"/>
                </a:ext>
              </a:extLst>
            </p:cNvPr>
            <p:cNvCxnSpPr/>
            <p:nvPr/>
          </p:nvCxnSpPr>
          <p:spPr>
            <a:xfrm>
              <a:off x="8299219" y="4241031"/>
              <a:ext cx="1362211" cy="8285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45CE057-1CC8-2B46-8830-50E3C27D9701}"/>
                </a:ext>
              </a:extLst>
            </p:cNvPr>
            <p:cNvCxnSpPr/>
            <p:nvPr/>
          </p:nvCxnSpPr>
          <p:spPr>
            <a:xfrm flipH="1">
              <a:off x="7328639" y="4241031"/>
              <a:ext cx="970579" cy="8142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1F44797-8133-C648-BED9-0E4728331D23}"/>
                </a:ext>
              </a:extLst>
            </p:cNvPr>
            <p:cNvCxnSpPr>
              <a:endCxn id="156" idx="0"/>
            </p:cNvCxnSpPr>
            <p:nvPr/>
          </p:nvCxnSpPr>
          <p:spPr>
            <a:xfrm flipH="1">
              <a:off x="10711854" y="4183946"/>
              <a:ext cx="538506" cy="9181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A4CE32C-6484-C948-A2DB-A683F22F529F}"/>
                </a:ext>
              </a:extLst>
            </p:cNvPr>
            <p:cNvCxnSpPr>
              <a:endCxn id="158" idx="0"/>
            </p:cNvCxnSpPr>
            <p:nvPr/>
          </p:nvCxnSpPr>
          <p:spPr>
            <a:xfrm>
              <a:off x="11250360" y="4183946"/>
              <a:ext cx="371584" cy="91818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F20ABB8-89A3-7444-9E64-F663B6457FB8}"/>
                </a:ext>
              </a:extLst>
            </p:cNvPr>
            <p:cNvCxnSpPr/>
            <p:nvPr/>
          </p:nvCxnSpPr>
          <p:spPr>
            <a:xfrm>
              <a:off x="3551777" y="4221051"/>
              <a:ext cx="1412336" cy="83141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2B3494E-5106-DE41-A545-0353CF4995C0}"/>
                </a:ext>
              </a:extLst>
            </p:cNvPr>
            <p:cNvCxnSpPr/>
            <p:nvPr/>
          </p:nvCxnSpPr>
          <p:spPr>
            <a:xfrm flipH="1">
              <a:off x="2641558" y="4221051"/>
              <a:ext cx="910219" cy="8314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F30B336-6EDE-F641-96D6-D3875032F37C}"/>
                </a:ext>
              </a:extLst>
            </p:cNvPr>
            <p:cNvCxnSpPr/>
            <p:nvPr/>
          </p:nvCxnSpPr>
          <p:spPr>
            <a:xfrm>
              <a:off x="1209316" y="4183947"/>
              <a:ext cx="371584" cy="86852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D66C68D-2275-D44B-872B-1D68308F3705}"/>
                </a:ext>
              </a:extLst>
            </p:cNvPr>
            <p:cNvCxnSpPr/>
            <p:nvPr/>
          </p:nvCxnSpPr>
          <p:spPr>
            <a:xfrm flipH="1">
              <a:off x="629098" y="4183947"/>
              <a:ext cx="580218" cy="86852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2E88798-04EF-D647-A918-410E8074BC6D}"/>
                </a:ext>
              </a:extLst>
            </p:cNvPr>
            <p:cNvCxnSpPr/>
            <p:nvPr/>
          </p:nvCxnSpPr>
          <p:spPr>
            <a:xfrm flipH="1">
              <a:off x="377555" y="3216388"/>
              <a:ext cx="842184" cy="10380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F9D94D1-12FC-254E-972E-70B2DD8AD8F9}"/>
                </a:ext>
              </a:extLst>
            </p:cNvPr>
            <p:cNvCxnSpPr/>
            <p:nvPr/>
          </p:nvCxnSpPr>
          <p:spPr>
            <a:xfrm flipH="1">
              <a:off x="1209316" y="3216388"/>
              <a:ext cx="10423" cy="6690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9B99C64-3497-944D-8F9E-03122DA1AD1C}"/>
                </a:ext>
              </a:extLst>
            </p:cNvPr>
            <p:cNvCxnSpPr/>
            <p:nvPr/>
          </p:nvCxnSpPr>
          <p:spPr>
            <a:xfrm flipH="1">
              <a:off x="9882718" y="3216388"/>
              <a:ext cx="405940" cy="62515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96A6611-2EA3-7449-8A64-1170C1F79370}"/>
                </a:ext>
              </a:extLst>
            </p:cNvPr>
            <p:cNvCxnSpPr/>
            <p:nvPr/>
          </p:nvCxnSpPr>
          <p:spPr>
            <a:xfrm>
              <a:off x="10288658" y="3216388"/>
              <a:ext cx="961702" cy="6690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7E546DA-CF0D-8047-9CD1-1B986189F552}"/>
                </a:ext>
              </a:extLst>
            </p:cNvPr>
            <p:cNvCxnSpPr/>
            <p:nvPr/>
          </p:nvCxnSpPr>
          <p:spPr>
            <a:xfrm flipH="1">
              <a:off x="1219739" y="2434189"/>
              <a:ext cx="1058348" cy="4836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F2D12C7-DC42-C840-9824-BC6A4CACA716}"/>
                </a:ext>
              </a:extLst>
            </p:cNvPr>
            <p:cNvCxnSpPr/>
            <p:nvPr/>
          </p:nvCxnSpPr>
          <p:spPr>
            <a:xfrm>
              <a:off x="2278087" y="2434189"/>
              <a:ext cx="1273690" cy="148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38103D3-206B-A14E-B2AC-92DEE8B380B1}"/>
                </a:ext>
              </a:extLst>
            </p:cNvPr>
            <p:cNvCxnSpPr/>
            <p:nvPr/>
          </p:nvCxnSpPr>
          <p:spPr>
            <a:xfrm>
              <a:off x="5842076" y="2702348"/>
              <a:ext cx="418687" cy="7597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C83E404-41F3-DE4E-91DA-E874F0C42892}"/>
                </a:ext>
              </a:extLst>
            </p:cNvPr>
            <p:cNvCxnSpPr/>
            <p:nvPr/>
          </p:nvCxnSpPr>
          <p:spPr>
            <a:xfrm flipH="1">
              <a:off x="5286050" y="2702348"/>
              <a:ext cx="556026" cy="7597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DBCA343E-D928-0E4F-AA76-E7142E938891}"/>
                </a:ext>
              </a:extLst>
            </p:cNvPr>
            <p:cNvSpPr/>
            <p:nvPr/>
          </p:nvSpPr>
          <p:spPr>
            <a:xfrm>
              <a:off x="8341521" y="210525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12</a:t>
              </a:r>
              <a:endParaRPr lang="en-GB" sz="1050" dirty="0">
                <a:solidFill>
                  <a:schemeClr val="tx1"/>
                </a:solidFill>
              </a:endParaRPr>
            </a:p>
          </p:txBody>
        </p:sp>
        <p:cxnSp>
          <p:nvCxnSpPr>
            <p:cNvPr id="168" name="Straight Connector 167">
              <a:extLst>
                <a:ext uri="{FF2B5EF4-FFF2-40B4-BE49-F238E27FC236}">
                  <a16:creationId xmlns:a16="http://schemas.microsoft.com/office/drawing/2014/main" id="{B553B23B-DF31-824A-89FB-5CB995E3D793}"/>
                </a:ext>
              </a:extLst>
            </p:cNvPr>
            <p:cNvCxnSpPr/>
            <p:nvPr/>
          </p:nvCxnSpPr>
          <p:spPr>
            <a:xfrm>
              <a:off x="8642053" y="2403801"/>
              <a:ext cx="1646604" cy="5140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97BD35-3D0D-444E-AFD7-7317DAF37D92}"/>
                </a:ext>
              </a:extLst>
            </p:cNvPr>
            <p:cNvCxnSpPr/>
            <p:nvPr/>
          </p:nvCxnSpPr>
          <p:spPr>
            <a:xfrm flipH="1">
              <a:off x="8299219" y="2403801"/>
              <a:ext cx="342835" cy="153868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14B1180-2E9E-F541-B684-78B3FD9D3A5A}"/>
                </a:ext>
              </a:extLst>
            </p:cNvPr>
            <p:cNvCxnSpPr/>
            <p:nvPr/>
          </p:nvCxnSpPr>
          <p:spPr>
            <a:xfrm flipH="1">
              <a:off x="2278087" y="1154950"/>
              <a:ext cx="1497865" cy="9806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2C19B43A-95AF-1540-A555-33C4F4BDA270}"/>
                </a:ext>
              </a:extLst>
            </p:cNvPr>
            <p:cNvSpPr/>
            <p:nvPr/>
          </p:nvSpPr>
          <p:spPr>
            <a:xfrm>
              <a:off x="6832826" y="87638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22</a:t>
              </a:r>
              <a:endParaRPr lang="en-GB" sz="1050" dirty="0">
                <a:solidFill>
                  <a:schemeClr val="tx1"/>
                </a:solidFill>
              </a:endParaRPr>
            </a:p>
          </p:txBody>
        </p:sp>
        <p:cxnSp>
          <p:nvCxnSpPr>
            <p:cNvPr id="172" name="Straight Connector 171">
              <a:extLst>
                <a:ext uri="{FF2B5EF4-FFF2-40B4-BE49-F238E27FC236}">
                  <a16:creationId xmlns:a16="http://schemas.microsoft.com/office/drawing/2014/main" id="{7B9034D3-9FF4-ED4B-8AB4-B3FC8F189E42}"/>
                </a:ext>
              </a:extLst>
            </p:cNvPr>
            <p:cNvCxnSpPr/>
            <p:nvPr/>
          </p:nvCxnSpPr>
          <p:spPr>
            <a:xfrm flipH="1">
              <a:off x="5842076" y="1174930"/>
              <a:ext cx="1291283" cy="12288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731172A-C9D1-A04E-AAF1-2472215E3F47}"/>
                </a:ext>
              </a:extLst>
            </p:cNvPr>
            <p:cNvCxnSpPr/>
            <p:nvPr/>
          </p:nvCxnSpPr>
          <p:spPr>
            <a:xfrm>
              <a:off x="7133359" y="1174930"/>
              <a:ext cx="1466393" cy="93032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7B76AEDC-86D2-4B43-9777-ED7863591EFE}"/>
                </a:ext>
              </a:extLst>
            </p:cNvPr>
            <p:cNvSpPr/>
            <p:nvPr/>
          </p:nvSpPr>
          <p:spPr>
            <a:xfrm>
              <a:off x="4756026" y="191386"/>
              <a:ext cx="1778820" cy="2880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START</a:t>
              </a:r>
              <a:endParaRPr lang="en-GB" sz="1050" dirty="0">
                <a:solidFill>
                  <a:schemeClr val="tx1"/>
                </a:solidFill>
              </a:endParaRPr>
            </a:p>
          </p:txBody>
        </p:sp>
        <p:cxnSp>
          <p:nvCxnSpPr>
            <p:cNvPr id="175" name="Straight Connector 174">
              <a:extLst>
                <a:ext uri="{FF2B5EF4-FFF2-40B4-BE49-F238E27FC236}">
                  <a16:creationId xmlns:a16="http://schemas.microsoft.com/office/drawing/2014/main" id="{C507E5A7-58DC-4048-989F-6FA8E2C7CC6A}"/>
                </a:ext>
              </a:extLst>
            </p:cNvPr>
            <p:cNvCxnSpPr/>
            <p:nvPr/>
          </p:nvCxnSpPr>
          <p:spPr>
            <a:xfrm>
              <a:off x="5657632" y="489932"/>
              <a:ext cx="1475726" cy="3864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9E27EB2-A69A-0448-BF40-5C2B817204B9}"/>
                </a:ext>
              </a:extLst>
            </p:cNvPr>
            <p:cNvCxnSpPr>
              <a:cxnSpLocks/>
            </p:cNvCxnSpPr>
            <p:nvPr/>
          </p:nvCxnSpPr>
          <p:spPr>
            <a:xfrm flipH="1">
              <a:off x="3775952" y="489932"/>
              <a:ext cx="1879118" cy="6849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0503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What’s the code?</a:t>
            </a:r>
          </a:p>
        </p:txBody>
      </p:sp>
      <p:sp>
        <p:nvSpPr>
          <p:cNvPr id="3" name="Content Placeholder 2"/>
          <p:cNvSpPr>
            <a:spLocks noGrp="1"/>
          </p:cNvSpPr>
          <p:nvPr>
            <p:ph idx="1"/>
          </p:nvPr>
        </p:nvSpPr>
        <p:spPr/>
        <p:txBody>
          <a:bodyPr>
            <a:noAutofit/>
          </a:bodyPr>
          <a:lstStyle/>
          <a:p>
            <a:r>
              <a:rPr lang="en-GB" sz="2000" dirty="0"/>
              <a:t>So if you want ‘B’</a:t>
            </a:r>
          </a:p>
          <a:p>
            <a:r>
              <a:rPr lang="en-GB" sz="2000" dirty="0"/>
              <a:t>It was </a:t>
            </a:r>
            <a:r>
              <a:rPr lang="fi-FI" sz="2000" dirty="0"/>
              <a:t>01000010 </a:t>
            </a:r>
            <a:endParaRPr lang="en-GB" sz="2000" dirty="0"/>
          </a:p>
          <a:p>
            <a:endParaRPr lang="en-GB" sz="2000" dirty="0"/>
          </a:p>
          <a:p>
            <a:r>
              <a:rPr lang="en-GB" sz="2000" dirty="0"/>
              <a:t>You know the frequency is 2.</a:t>
            </a:r>
          </a:p>
          <a:p>
            <a:r>
              <a:rPr lang="en-GB" sz="2000" dirty="0"/>
              <a:t>You know left is 0 </a:t>
            </a:r>
          </a:p>
          <a:p>
            <a:r>
              <a:rPr lang="en-GB" sz="2000" dirty="0"/>
              <a:t>Right is 1</a:t>
            </a:r>
          </a:p>
          <a:p>
            <a:r>
              <a:rPr lang="en-GB" sz="2000" dirty="0"/>
              <a:t> </a:t>
            </a:r>
          </a:p>
          <a:p>
            <a:r>
              <a:rPr lang="en-GB" sz="2000" dirty="0"/>
              <a:t>So from the top (START)</a:t>
            </a:r>
          </a:p>
          <a:p>
            <a:r>
              <a:rPr lang="en-GB" sz="2000" dirty="0"/>
              <a:t>Go Right (22)  - 1</a:t>
            </a:r>
          </a:p>
          <a:p>
            <a:r>
              <a:rPr lang="en-GB" sz="2000" dirty="0"/>
              <a:t>Go Right (12) - 1</a:t>
            </a:r>
          </a:p>
          <a:p>
            <a:r>
              <a:rPr lang="en-GB" sz="2000" dirty="0"/>
              <a:t>Go Right (8) - 1</a:t>
            </a:r>
          </a:p>
          <a:p>
            <a:r>
              <a:rPr lang="en-GB" sz="2000" dirty="0"/>
              <a:t>Go Right (4) - 1</a:t>
            </a:r>
          </a:p>
          <a:p>
            <a:r>
              <a:rPr lang="en-GB" sz="2000" dirty="0"/>
              <a:t>Go Left (2)  - 0</a:t>
            </a:r>
          </a:p>
          <a:p>
            <a:endParaRPr lang="en-GB" sz="2000" dirty="0"/>
          </a:p>
          <a:p>
            <a:r>
              <a:rPr lang="en-GB" sz="2000" dirty="0"/>
              <a:t>So B is now 11110</a:t>
            </a:r>
          </a:p>
          <a:p>
            <a:endParaRPr lang="en-GB" sz="2000" dirty="0"/>
          </a:p>
          <a:p>
            <a:r>
              <a:rPr lang="en-GB" sz="2000" dirty="0"/>
              <a:t> </a:t>
            </a:r>
          </a:p>
          <a:p>
            <a:endParaRPr lang="en-GB" sz="2000" dirty="0"/>
          </a:p>
          <a:p>
            <a:endParaRPr lang="en-GB" sz="2000" dirty="0"/>
          </a:p>
          <a:p>
            <a:endParaRPr lang="en-GB" sz="2000" dirty="0"/>
          </a:p>
          <a:p>
            <a:endParaRPr lang="en-GB" sz="2000" dirty="0"/>
          </a:p>
          <a:p>
            <a:r>
              <a:rPr lang="en-GB" sz="2000" dirty="0"/>
              <a:t> </a:t>
            </a:r>
          </a:p>
        </p:txBody>
      </p:sp>
      <p:grpSp>
        <p:nvGrpSpPr>
          <p:cNvPr id="216" name="Group 215">
            <a:extLst>
              <a:ext uri="{FF2B5EF4-FFF2-40B4-BE49-F238E27FC236}">
                <a16:creationId xmlns:a16="http://schemas.microsoft.com/office/drawing/2014/main" id="{0A731D8E-5B82-E24F-9305-7ED897A70751}"/>
              </a:ext>
            </a:extLst>
          </p:cNvPr>
          <p:cNvGrpSpPr/>
          <p:nvPr/>
        </p:nvGrpSpPr>
        <p:grpSpPr>
          <a:xfrm>
            <a:off x="3032760" y="426720"/>
            <a:ext cx="8960766" cy="6173928"/>
            <a:chOff x="5971" y="191386"/>
            <a:chExt cx="11987555" cy="6409262"/>
          </a:xfrm>
        </p:grpSpPr>
        <p:grpSp>
          <p:nvGrpSpPr>
            <p:cNvPr id="217" name="Group 216">
              <a:extLst>
                <a:ext uri="{FF2B5EF4-FFF2-40B4-BE49-F238E27FC236}">
                  <a16:creationId xmlns:a16="http://schemas.microsoft.com/office/drawing/2014/main" id="{7875F3EC-9A01-D947-82A0-29AD4E06E21A}"/>
                </a:ext>
              </a:extLst>
            </p:cNvPr>
            <p:cNvGrpSpPr/>
            <p:nvPr/>
          </p:nvGrpSpPr>
          <p:grpSpPr>
            <a:xfrm>
              <a:off x="10340271" y="5102129"/>
              <a:ext cx="743166" cy="532023"/>
              <a:chOff x="3456747" y="4357920"/>
              <a:chExt cx="716257" cy="660645"/>
            </a:xfrm>
          </p:grpSpPr>
          <p:sp>
            <p:nvSpPr>
              <p:cNvPr id="318" name="Rectangle 317">
                <a:extLst>
                  <a:ext uri="{FF2B5EF4-FFF2-40B4-BE49-F238E27FC236}">
                    <a16:creationId xmlns:a16="http://schemas.microsoft.com/office/drawing/2014/main" id="{77DF5B57-E998-164A-B188-7A756A1AE5EC}"/>
                  </a:ext>
                </a:extLst>
              </p:cNvPr>
              <p:cNvSpPr/>
              <p:nvPr/>
            </p:nvSpPr>
            <p:spPr>
              <a:xfrm>
                <a:off x="3456747"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B</a:t>
                </a:r>
                <a:endParaRPr lang="en-GB" sz="1050" dirty="0">
                  <a:solidFill>
                    <a:schemeClr val="tx1"/>
                  </a:solidFill>
                </a:endParaRPr>
              </a:p>
            </p:txBody>
          </p:sp>
          <p:sp>
            <p:nvSpPr>
              <p:cNvPr id="319" name="Rectangle 318">
                <a:extLst>
                  <a:ext uri="{FF2B5EF4-FFF2-40B4-BE49-F238E27FC236}">
                    <a16:creationId xmlns:a16="http://schemas.microsoft.com/office/drawing/2014/main" id="{4465929E-CB40-974F-B78A-AF0DD1689287}"/>
                  </a:ext>
                </a:extLst>
              </p:cNvPr>
              <p:cNvSpPr/>
              <p:nvPr/>
            </p:nvSpPr>
            <p:spPr>
              <a:xfrm>
                <a:off x="3456747"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18" name="Group 217">
              <a:extLst>
                <a:ext uri="{FF2B5EF4-FFF2-40B4-BE49-F238E27FC236}">
                  <a16:creationId xmlns:a16="http://schemas.microsoft.com/office/drawing/2014/main" id="{E782DC6C-D319-EB49-86C9-25934F5D2A61}"/>
                </a:ext>
              </a:extLst>
            </p:cNvPr>
            <p:cNvGrpSpPr/>
            <p:nvPr/>
          </p:nvGrpSpPr>
          <p:grpSpPr>
            <a:xfrm>
              <a:off x="11250360" y="5102128"/>
              <a:ext cx="743166" cy="532023"/>
              <a:chOff x="5275912" y="4357920"/>
              <a:chExt cx="716257" cy="660645"/>
            </a:xfrm>
          </p:grpSpPr>
          <p:sp>
            <p:nvSpPr>
              <p:cNvPr id="316" name="Rectangle 315">
                <a:extLst>
                  <a:ext uri="{FF2B5EF4-FFF2-40B4-BE49-F238E27FC236}">
                    <a16:creationId xmlns:a16="http://schemas.microsoft.com/office/drawing/2014/main" id="{B0E529EC-9DD6-6643-85F3-BC5EE99D96C1}"/>
                  </a:ext>
                </a:extLst>
              </p:cNvPr>
              <p:cNvSpPr/>
              <p:nvPr/>
            </p:nvSpPr>
            <p:spPr>
              <a:xfrm>
                <a:off x="5275912"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a:t>
                </a:r>
                <a:endParaRPr lang="en-GB" sz="1050" dirty="0">
                  <a:solidFill>
                    <a:schemeClr val="tx1"/>
                  </a:solidFill>
                </a:endParaRPr>
              </a:p>
            </p:txBody>
          </p:sp>
          <p:sp>
            <p:nvSpPr>
              <p:cNvPr id="317" name="Rectangle 316">
                <a:extLst>
                  <a:ext uri="{FF2B5EF4-FFF2-40B4-BE49-F238E27FC236}">
                    <a16:creationId xmlns:a16="http://schemas.microsoft.com/office/drawing/2014/main" id="{D693606F-8EB5-B146-B10B-9F17E13BB752}"/>
                  </a:ext>
                </a:extLst>
              </p:cNvPr>
              <p:cNvSpPr/>
              <p:nvPr/>
            </p:nvSpPr>
            <p:spPr>
              <a:xfrm>
                <a:off x="5275912"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19" name="Group 218">
              <a:extLst>
                <a:ext uri="{FF2B5EF4-FFF2-40B4-BE49-F238E27FC236}">
                  <a16:creationId xmlns:a16="http://schemas.microsoft.com/office/drawing/2014/main" id="{6EACA36D-40DB-8F4A-A208-1ACD094D3533}"/>
                </a:ext>
              </a:extLst>
            </p:cNvPr>
            <p:cNvGrpSpPr/>
            <p:nvPr/>
          </p:nvGrpSpPr>
          <p:grpSpPr>
            <a:xfrm>
              <a:off x="254678" y="5052470"/>
              <a:ext cx="743166" cy="532023"/>
              <a:chOff x="6231799" y="4357920"/>
              <a:chExt cx="716257" cy="660645"/>
            </a:xfrm>
          </p:grpSpPr>
          <p:sp>
            <p:nvSpPr>
              <p:cNvPr id="314" name="Rectangle 313">
                <a:extLst>
                  <a:ext uri="{FF2B5EF4-FFF2-40B4-BE49-F238E27FC236}">
                    <a16:creationId xmlns:a16="http://schemas.microsoft.com/office/drawing/2014/main" id="{9717A005-F6BF-A24D-AA46-851F9FFE1A3A}"/>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315" name="Rectangle 314">
                <a:extLst>
                  <a:ext uri="{FF2B5EF4-FFF2-40B4-BE49-F238E27FC236}">
                    <a16:creationId xmlns:a16="http://schemas.microsoft.com/office/drawing/2014/main" id="{FA1D8B27-447E-C34D-B236-C3FB458D5608}"/>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20" name="Group 219">
              <a:extLst>
                <a:ext uri="{FF2B5EF4-FFF2-40B4-BE49-F238E27FC236}">
                  <a16:creationId xmlns:a16="http://schemas.microsoft.com/office/drawing/2014/main" id="{3511468E-FCB6-874C-88CA-0D0BB948EA78}"/>
                </a:ext>
              </a:extLst>
            </p:cNvPr>
            <p:cNvGrpSpPr/>
            <p:nvPr/>
          </p:nvGrpSpPr>
          <p:grpSpPr>
            <a:xfrm>
              <a:off x="1209316" y="5052470"/>
              <a:ext cx="743166" cy="532023"/>
              <a:chOff x="8050965" y="4357920"/>
              <a:chExt cx="716257" cy="660645"/>
            </a:xfrm>
          </p:grpSpPr>
          <p:sp>
            <p:nvSpPr>
              <p:cNvPr id="312" name="Rectangle 311">
                <a:extLst>
                  <a:ext uri="{FF2B5EF4-FFF2-40B4-BE49-F238E27FC236}">
                    <a16:creationId xmlns:a16="http://schemas.microsoft.com/office/drawing/2014/main" id="{B90667F4-4BFE-EE46-8062-33071C37F2DC}"/>
                  </a:ext>
                </a:extLst>
              </p:cNvPr>
              <p:cNvSpPr/>
              <p:nvPr/>
            </p:nvSpPr>
            <p:spPr>
              <a:xfrm>
                <a:off x="8050965"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endParaRPr lang="en-GB" sz="1050" dirty="0">
                  <a:solidFill>
                    <a:schemeClr val="tx1"/>
                  </a:solidFill>
                </a:endParaRPr>
              </a:p>
            </p:txBody>
          </p:sp>
          <p:sp>
            <p:nvSpPr>
              <p:cNvPr id="313" name="Rectangle 312">
                <a:extLst>
                  <a:ext uri="{FF2B5EF4-FFF2-40B4-BE49-F238E27FC236}">
                    <a16:creationId xmlns:a16="http://schemas.microsoft.com/office/drawing/2014/main" id="{E99037A7-C0C1-D449-B69D-BBCD813D1C48}"/>
                  </a:ext>
                </a:extLst>
              </p:cNvPr>
              <p:cNvSpPr/>
              <p:nvPr/>
            </p:nvSpPr>
            <p:spPr>
              <a:xfrm>
                <a:off x="8050965"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21" name="Group 220">
              <a:extLst>
                <a:ext uri="{FF2B5EF4-FFF2-40B4-BE49-F238E27FC236}">
                  <a16:creationId xmlns:a16="http://schemas.microsoft.com/office/drawing/2014/main" id="{E5C6A606-187A-2D46-90A0-ADFAB40278F1}"/>
                </a:ext>
              </a:extLst>
            </p:cNvPr>
            <p:cNvGrpSpPr/>
            <p:nvPr/>
          </p:nvGrpSpPr>
          <p:grpSpPr>
            <a:xfrm>
              <a:off x="8785411" y="6120109"/>
              <a:ext cx="788091" cy="480539"/>
              <a:chOff x="664432" y="6049467"/>
              <a:chExt cx="759555" cy="596714"/>
            </a:xfrm>
          </p:grpSpPr>
          <p:sp>
            <p:nvSpPr>
              <p:cNvPr id="310" name="Rectangle 309">
                <a:extLst>
                  <a:ext uri="{FF2B5EF4-FFF2-40B4-BE49-F238E27FC236}">
                    <a16:creationId xmlns:a16="http://schemas.microsoft.com/office/drawing/2014/main" id="{179F5ACA-1C03-D144-9A5D-EB24303D54BF}"/>
                  </a:ext>
                </a:extLst>
              </p:cNvPr>
              <p:cNvSpPr/>
              <p:nvPr/>
            </p:nvSpPr>
            <p:spPr>
              <a:xfrm>
                <a:off x="664432"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a:t>
                </a:r>
                <a:endParaRPr lang="en-GB" sz="1000" dirty="0">
                  <a:solidFill>
                    <a:schemeClr val="tx1"/>
                  </a:solidFill>
                </a:endParaRPr>
              </a:p>
            </p:txBody>
          </p:sp>
          <p:sp>
            <p:nvSpPr>
              <p:cNvPr id="311" name="Rectangle 310">
                <a:extLst>
                  <a:ext uri="{FF2B5EF4-FFF2-40B4-BE49-F238E27FC236}">
                    <a16:creationId xmlns:a16="http://schemas.microsoft.com/office/drawing/2014/main" id="{C145E4AC-2991-E647-A2F5-C81A7D142B53}"/>
                  </a:ext>
                </a:extLst>
              </p:cNvPr>
              <p:cNvSpPr/>
              <p:nvPr/>
            </p:nvSpPr>
            <p:spPr>
              <a:xfrm>
                <a:off x="664432"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2" name="Group 221">
              <a:extLst>
                <a:ext uri="{FF2B5EF4-FFF2-40B4-BE49-F238E27FC236}">
                  <a16:creationId xmlns:a16="http://schemas.microsoft.com/office/drawing/2014/main" id="{73F99769-C646-4342-A483-A0921B29B8EE}"/>
                </a:ext>
              </a:extLst>
            </p:cNvPr>
            <p:cNvGrpSpPr/>
            <p:nvPr/>
          </p:nvGrpSpPr>
          <p:grpSpPr>
            <a:xfrm>
              <a:off x="9727948" y="6120109"/>
              <a:ext cx="788091" cy="480539"/>
              <a:chOff x="2593564" y="6049467"/>
              <a:chExt cx="759555" cy="596714"/>
            </a:xfrm>
          </p:grpSpPr>
          <p:sp>
            <p:nvSpPr>
              <p:cNvPr id="308" name="Rectangle 307">
                <a:extLst>
                  <a:ext uri="{FF2B5EF4-FFF2-40B4-BE49-F238E27FC236}">
                    <a16:creationId xmlns:a16="http://schemas.microsoft.com/office/drawing/2014/main" id="{90F724DC-CCCE-EC41-9024-21870E3569BD}"/>
                  </a:ext>
                </a:extLst>
              </p:cNvPr>
              <p:cNvSpPr/>
              <p:nvPr/>
            </p:nvSpPr>
            <p:spPr>
              <a:xfrm>
                <a:off x="2593564"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t>
                </a:r>
                <a:endParaRPr lang="en-GB" sz="1000" dirty="0">
                  <a:solidFill>
                    <a:schemeClr val="tx1"/>
                  </a:solidFill>
                </a:endParaRPr>
              </a:p>
            </p:txBody>
          </p:sp>
          <p:sp>
            <p:nvSpPr>
              <p:cNvPr id="309" name="Rectangle 308">
                <a:extLst>
                  <a:ext uri="{FF2B5EF4-FFF2-40B4-BE49-F238E27FC236}">
                    <a16:creationId xmlns:a16="http://schemas.microsoft.com/office/drawing/2014/main" id="{25C15EF6-F763-3B42-B90A-23993F86EAC6}"/>
                  </a:ext>
                </a:extLst>
              </p:cNvPr>
              <p:cNvSpPr/>
              <p:nvPr/>
            </p:nvSpPr>
            <p:spPr>
              <a:xfrm>
                <a:off x="2593564"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3" name="Group 222">
              <a:extLst>
                <a:ext uri="{FF2B5EF4-FFF2-40B4-BE49-F238E27FC236}">
                  <a16:creationId xmlns:a16="http://schemas.microsoft.com/office/drawing/2014/main" id="{2EC237FB-030B-FB46-A6FA-33D37BAB9A21}"/>
                </a:ext>
              </a:extLst>
            </p:cNvPr>
            <p:cNvGrpSpPr/>
            <p:nvPr/>
          </p:nvGrpSpPr>
          <p:grpSpPr>
            <a:xfrm>
              <a:off x="1576663" y="6102984"/>
              <a:ext cx="788091" cy="480538"/>
              <a:chOff x="9219775" y="6046465"/>
              <a:chExt cx="759555" cy="596713"/>
            </a:xfrm>
          </p:grpSpPr>
          <p:sp>
            <p:nvSpPr>
              <p:cNvPr id="306" name="Rectangle 305">
                <a:extLst>
                  <a:ext uri="{FF2B5EF4-FFF2-40B4-BE49-F238E27FC236}">
                    <a16:creationId xmlns:a16="http://schemas.microsoft.com/office/drawing/2014/main" id="{41D517C6-DC96-3A45-8BAD-5A30BF327A60}"/>
                  </a:ext>
                </a:extLst>
              </p:cNvPr>
              <p:cNvSpPr/>
              <p:nvPr/>
            </p:nvSpPr>
            <p:spPr>
              <a:xfrm>
                <a:off x="9219775"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W</a:t>
                </a:r>
                <a:endParaRPr lang="en-GB" sz="1000" dirty="0">
                  <a:solidFill>
                    <a:schemeClr val="tx1"/>
                  </a:solidFill>
                </a:endParaRPr>
              </a:p>
            </p:txBody>
          </p:sp>
          <p:sp>
            <p:nvSpPr>
              <p:cNvPr id="307" name="Rectangle 306">
                <a:extLst>
                  <a:ext uri="{FF2B5EF4-FFF2-40B4-BE49-F238E27FC236}">
                    <a16:creationId xmlns:a16="http://schemas.microsoft.com/office/drawing/2014/main" id="{8298B391-7F02-A64A-B20A-5FCAFEED7BC0}"/>
                  </a:ext>
                </a:extLst>
              </p:cNvPr>
              <p:cNvSpPr/>
              <p:nvPr/>
            </p:nvSpPr>
            <p:spPr>
              <a:xfrm>
                <a:off x="9219775"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4" name="Group 223">
              <a:extLst>
                <a:ext uri="{FF2B5EF4-FFF2-40B4-BE49-F238E27FC236}">
                  <a16:creationId xmlns:a16="http://schemas.microsoft.com/office/drawing/2014/main" id="{330D474C-0134-7443-B46F-21CDA83A25E1}"/>
                </a:ext>
              </a:extLst>
            </p:cNvPr>
            <p:cNvGrpSpPr/>
            <p:nvPr/>
          </p:nvGrpSpPr>
          <p:grpSpPr>
            <a:xfrm>
              <a:off x="2811210" y="6102984"/>
              <a:ext cx="788091" cy="480538"/>
              <a:chOff x="11148907" y="6046465"/>
              <a:chExt cx="759555" cy="596713"/>
            </a:xfrm>
          </p:grpSpPr>
          <p:sp>
            <p:nvSpPr>
              <p:cNvPr id="304" name="Rectangle 303">
                <a:extLst>
                  <a:ext uri="{FF2B5EF4-FFF2-40B4-BE49-F238E27FC236}">
                    <a16:creationId xmlns:a16="http://schemas.microsoft.com/office/drawing/2014/main" id="{A42A6117-82FC-2748-B751-5976344F9783}"/>
                  </a:ext>
                </a:extLst>
              </p:cNvPr>
              <p:cNvSpPr/>
              <p:nvPr/>
            </p:nvSpPr>
            <p:spPr>
              <a:xfrm>
                <a:off x="111489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y</a:t>
                </a:r>
                <a:endParaRPr lang="en-GB" sz="1000" dirty="0">
                  <a:solidFill>
                    <a:schemeClr val="tx1"/>
                  </a:solidFill>
                </a:endParaRPr>
              </a:p>
            </p:txBody>
          </p:sp>
          <p:sp>
            <p:nvSpPr>
              <p:cNvPr id="305" name="Rectangle 304">
                <a:extLst>
                  <a:ext uri="{FF2B5EF4-FFF2-40B4-BE49-F238E27FC236}">
                    <a16:creationId xmlns:a16="http://schemas.microsoft.com/office/drawing/2014/main" id="{69536F6B-0DC8-B843-AAC5-6F0C6377B4BC}"/>
                  </a:ext>
                </a:extLst>
              </p:cNvPr>
              <p:cNvSpPr/>
              <p:nvPr/>
            </p:nvSpPr>
            <p:spPr>
              <a:xfrm>
                <a:off x="111489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5" name="Group 224">
              <a:extLst>
                <a:ext uri="{FF2B5EF4-FFF2-40B4-BE49-F238E27FC236}">
                  <a16:creationId xmlns:a16="http://schemas.microsoft.com/office/drawing/2014/main" id="{64627477-7274-A24B-AF7D-088F0DF5583D}"/>
                </a:ext>
              </a:extLst>
            </p:cNvPr>
            <p:cNvGrpSpPr/>
            <p:nvPr/>
          </p:nvGrpSpPr>
          <p:grpSpPr>
            <a:xfrm>
              <a:off x="4076485" y="6102984"/>
              <a:ext cx="788091" cy="480538"/>
              <a:chOff x="8319440" y="6046465"/>
              <a:chExt cx="759555" cy="596713"/>
            </a:xfrm>
          </p:grpSpPr>
          <p:sp>
            <p:nvSpPr>
              <p:cNvPr id="302" name="Rectangle 301">
                <a:extLst>
                  <a:ext uri="{FF2B5EF4-FFF2-40B4-BE49-F238E27FC236}">
                    <a16:creationId xmlns:a16="http://schemas.microsoft.com/office/drawing/2014/main" id="{FE67CE3D-3DCA-F448-9D94-4276295B7FEF}"/>
                  </a:ext>
                </a:extLst>
              </p:cNvPr>
              <p:cNvSpPr/>
              <p:nvPr/>
            </p:nvSpPr>
            <p:spPr>
              <a:xfrm>
                <a:off x="8319440"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u</a:t>
                </a:r>
                <a:endParaRPr lang="en-GB" sz="1000" dirty="0">
                  <a:solidFill>
                    <a:schemeClr val="tx1"/>
                  </a:solidFill>
                </a:endParaRPr>
              </a:p>
            </p:txBody>
          </p:sp>
          <p:sp>
            <p:nvSpPr>
              <p:cNvPr id="303" name="Rectangle 302">
                <a:extLst>
                  <a:ext uri="{FF2B5EF4-FFF2-40B4-BE49-F238E27FC236}">
                    <a16:creationId xmlns:a16="http://schemas.microsoft.com/office/drawing/2014/main" id="{AE6586F8-7C1D-7946-ADE7-8EA4650DE60B}"/>
                  </a:ext>
                </a:extLst>
              </p:cNvPr>
              <p:cNvSpPr/>
              <p:nvPr/>
            </p:nvSpPr>
            <p:spPr>
              <a:xfrm>
                <a:off x="8319440"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6" name="Group 225">
              <a:extLst>
                <a:ext uri="{FF2B5EF4-FFF2-40B4-BE49-F238E27FC236}">
                  <a16:creationId xmlns:a16="http://schemas.microsoft.com/office/drawing/2014/main" id="{52FF7F97-8C57-A845-9362-EA9F8DE07D97}"/>
                </a:ext>
              </a:extLst>
            </p:cNvPr>
            <p:cNvGrpSpPr/>
            <p:nvPr/>
          </p:nvGrpSpPr>
          <p:grpSpPr>
            <a:xfrm>
              <a:off x="5183827" y="6109578"/>
              <a:ext cx="788091" cy="480538"/>
              <a:chOff x="6390307" y="6046465"/>
              <a:chExt cx="759555" cy="596713"/>
            </a:xfrm>
          </p:grpSpPr>
          <p:sp>
            <p:nvSpPr>
              <p:cNvPr id="300" name="Rectangle 299">
                <a:extLst>
                  <a:ext uri="{FF2B5EF4-FFF2-40B4-BE49-F238E27FC236}">
                    <a16:creationId xmlns:a16="http://schemas.microsoft.com/office/drawing/2014/main" id="{5B6F3E32-8A65-E54D-8B1E-28ED1485F66D}"/>
                  </a:ext>
                </a:extLst>
              </p:cNvPr>
              <p:cNvSpPr/>
              <p:nvPr/>
            </p:nvSpPr>
            <p:spPr>
              <a:xfrm>
                <a:off x="63903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endParaRPr lang="en-GB" sz="1000" dirty="0">
                  <a:solidFill>
                    <a:schemeClr val="tx1"/>
                  </a:solidFill>
                </a:endParaRPr>
              </a:p>
            </p:txBody>
          </p:sp>
          <p:sp>
            <p:nvSpPr>
              <p:cNvPr id="301" name="Rectangle 300">
                <a:extLst>
                  <a:ext uri="{FF2B5EF4-FFF2-40B4-BE49-F238E27FC236}">
                    <a16:creationId xmlns:a16="http://schemas.microsoft.com/office/drawing/2014/main" id="{A4D82A71-8D22-8549-84A5-D763B19D5B9E}"/>
                  </a:ext>
                </a:extLst>
              </p:cNvPr>
              <p:cNvSpPr/>
              <p:nvPr/>
            </p:nvSpPr>
            <p:spPr>
              <a:xfrm>
                <a:off x="63903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7" name="Group 226">
              <a:extLst>
                <a:ext uri="{FF2B5EF4-FFF2-40B4-BE49-F238E27FC236}">
                  <a16:creationId xmlns:a16="http://schemas.microsoft.com/office/drawing/2014/main" id="{7001F508-EB8B-1A4D-8EB7-07EC3A345ABA}"/>
                </a:ext>
              </a:extLst>
            </p:cNvPr>
            <p:cNvGrpSpPr/>
            <p:nvPr/>
          </p:nvGrpSpPr>
          <p:grpSpPr>
            <a:xfrm>
              <a:off x="6392728" y="6120109"/>
              <a:ext cx="788091" cy="480538"/>
              <a:chOff x="3447504" y="6046465"/>
              <a:chExt cx="759555" cy="596713"/>
            </a:xfrm>
          </p:grpSpPr>
          <p:sp>
            <p:nvSpPr>
              <p:cNvPr id="298" name="Rectangle 297">
                <a:extLst>
                  <a:ext uri="{FF2B5EF4-FFF2-40B4-BE49-F238E27FC236}">
                    <a16:creationId xmlns:a16="http://schemas.microsoft.com/office/drawing/2014/main" id="{34B7488D-A34D-754A-9544-CA95C538850A}"/>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299" name="Rectangle 298">
                <a:extLst>
                  <a:ext uri="{FF2B5EF4-FFF2-40B4-BE49-F238E27FC236}">
                    <a16:creationId xmlns:a16="http://schemas.microsoft.com/office/drawing/2014/main" id="{982A2020-7119-0A40-8897-A2D64891F853}"/>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8" name="Group 227">
              <a:extLst>
                <a:ext uri="{FF2B5EF4-FFF2-40B4-BE49-F238E27FC236}">
                  <a16:creationId xmlns:a16="http://schemas.microsoft.com/office/drawing/2014/main" id="{9CB34676-BB3B-AE43-BD8A-9FA96B693397}"/>
                </a:ext>
              </a:extLst>
            </p:cNvPr>
            <p:cNvGrpSpPr/>
            <p:nvPr/>
          </p:nvGrpSpPr>
          <p:grpSpPr>
            <a:xfrm>
              <a:off x="7578913" y="6120109"/>
              <a:ext cx="788091" cy="480538"/>
              <a:chOff x="5376636" y="6046465"/>
              <a:chExt cx="759555" cy="596713"/>
            </a:xfrm>
          </p:grpSpPr>
          <p:sp>
            <p:nvSpPr>
              <p:cNvPr id="296" name="Rectangle 295">
                <a:extLst>
                  <a:ext uri="{FF2B5EF4-FFF2-40B4-BE49-F238E27FC236}">
                    <a16:creationId xmlns:a16="http://schemas.microsoft.com/office/drawing/2014/main" id="{EBB1D223-AA09-7B4E-9C7D-066497CA5A89}"/>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297" name="Rectangle 296">
                <a:extLst>
                  <a:ext uri="{FF2B5EF4-FFF2-40B4-BE49-F238E27FC236}">
                    <a16:creationId xmlns:a16="http://schemas.microsoft.com/office/drawing/2014/main" id="{084954A3-7941-164F-AFF2-EE1D3D567D94}"/>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9" name="Group 228">
              <a:extLst>
                <a:ext uri="{FF2B5EF4-FFF2-40B4-BE49-F238E27FC236}">
                  <a16:creationId xmlns:a16="http://schemas.microsoft.com/office/drawing/2014/main" id="{8053A602-D97C-3842-B04F-3B128CD23B01}"/>
                </a:ext>
              </a:extLst>
            </p:cNvPr>
            <p:cNvGrpSpPr/>
            <p:nvPr/>
          </p:nvGrpSpPr>
          <p:grpSpPr>
            <a:xfrm>
              <a:off x="6413043" y="6109578"/>
              <a:ext cx="788091" cy="480538"/>
              <a:chOff x="3447504" y="6046465"/>
              <a:chExt cx="759555" cy="596713"/>
            </a:xfrm>
          </p:grpSpPr>
          <p:sp>
            <p:nvSpPr>
              <p:cNvPr id="294" name="Rectangle 293">
                <a:extLst>
                  <a:ext uri="{FF2B5EF4-FFF2-40B4-BE49-F238E27FC236}">
                    <a16:creationId xmlns:a16="http://schemas.microsoft.com/office/drawing/2014/main" id="{3A7EA7B0-42AB-B741-9F62-0F953919ACA8}"/>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295" name="Rectangle 294">
                <a:extLst>
                  <a:ext uri="{FF2B5EF4-FFF2-40B4-BE49-F238E27FC236}">
                    <a16:creationId xmlns:a16="http://schemas.microsoft.com/office/drawing/2014/main" id="{FF34D4F0-C338-6C4E-A04E-D158CB449F22}"/>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30" name="Group 229">
              <a:extLst>
                <a:ext uri="{FF2B5EF4-FFF2-40B4-BE49-F238E27FC236}">
                  <a16:creationId xmlns:a16="http://schemas.microsoft.com/office/drawing/2014/main" id="{BFFEB6DE-41D7-2F42-B247-482E367CBD3C}"/>
                </a:ext>
              </a:extLst>
            </p:cNvPr>
            <p:cNvGrpSpPr/>
            <p:nvPr/>
          </p:nvGrpSpPr>
          <p:grpSpPr>
            <a:xfrm>
              <a:off x="7599227" y="6109578"/>
              <a:ext cx="788091" cy="480538"/>
              <a:chOff x="5376636" y="6046465"/>
              <a:chExt cx="759555" cy="596713"/>
            </a:xfrm>
          </p:grpSpPr>
          <p:sp>
            <p:nvSpPr>
              <p:cNvPr id="292" name="Rectangle 291">
                <a:extLst>
                  <a:ext uri="{FF2B5EF4-FFF2-40B4-BE49-F238E27FC236}">
                    <a16:creationId xmlns:a16="http://schemas.microsoft.com/office/drawing/2014/main" id="{58528529-CEBE-B84E-9227-47325CE4BBC5}"/>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293" name="Rectangle 292">
                <a:extLst>
                  <a:ext uri="{FF2B5EF4-FFF2-40B4-BE49-F238E27FC236}">
                    <a16:creationId xmlns:a16="http://schemas.microsoft.com/office/drawing/2014/main" id="{E931A60E-00D5-1448-84C4-D9CBBEC8108C}"/>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31" name="Group 230">
              <a:extLst>
                <a:ext uri="{FF2B5EF4-FFF2-40B4-BE49-F238E27FC236}">
                  <a16:creationId xmlns:a16="http://schemas.microsoft.com/office/drawing/2014/main" id="{21F52EF4-8AB7-4044-9322-39D2E21D61BD}"/>
                </a:ext>
              </a:extLst>
            </p:cNvPr>
            <p:cNvGrpSpPr/>
            <p:nvPr/>
          </p:nvGrpSpPr>
          <p:grpSpPr>
            <a:xfrm>
              <a:off x="4914466" y="3462124"/>
              <a:ext cx="743166" cy="532022"/>
              <a:chOff x="5040548" y="1189925"/>
              <a:chExt cx="716257" cy="660644"/>
            </a:xfrm>
          </p:grpSpPr>
          <p:sp>
            <p:nvSpPr>
              <p:cNvPr id="290" name="Rectangle 289">
                <a:extLst>
                  <a:ext uri="{FF2B5EF4-FFF2-40B4-BE49-F238E27FC236}">
                    <a16:creationId xmlns:a16="http://schemas.microsoft.com/office/drawing/2014/main" id="{E7B9E7E5-799D-7D4F-868A-7C80092871FD}"/>
                  </a:ext>
                </a:extLst>
              </p:cNvPr>
              <p:cNvSpPr/>
              <p:nvPr/>
            </p:nvSpPr>
            <p:spPr>
              <a:xfrm>
                <a:off x="5040548"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a:t>
                </a:r>
                <a:endParaRPr lang="en-GB" sz="1050" dirty="0">
                  <a:solidFill>
                    <a:schemeClr val="tx1"/>
                  </a:solidFill>
                </a:endParaRPr>
              </a:p>
            </p:txBody>
          </p:sp>
          <p:sp>
            <p:nvSpPr>
              <p:cNvPr id="291" name="Rectangle 290">
                <a:extLst>
                  <a:ext uri="{FF2B5EF4-FFF2-40B4-BE49-F238E27FC236}">
                    <a16:creationId xmlns:a16="http://schemas.microsoft.com/office/drawing/2014/main" id="{ABBC7EB1-DAD5-DB47-9B00-E459A55AB22F}"/>
                  </a:ext>
                </a:extLst>
              </p:cNvPr>
              <p:cNvSpPr/>
              <p:nvPr/>
            </p:nvSpPr>
            <p:spPr>
              <a:xfrm>
                <a:off x="5040548"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grpSp>
          <p:nvGrpSpPr>
            <p:cNvPr id="232" name="Group 231">
              <a:extLst>
                <a:ext uri="{FF2B5EF4-FFF2-40B4-BE49-F238E27FC236}">
                  <a16:creationId xmlns:a16="http://schemas.microsoft.com/office/drawing/2014/main" id="{CE32B79A-2CE5-3542-84FF-B88C5F3FAD0C}"/>
                </a:ext>
              </a:extLst>
            </p:cNvPr>
            <p:cNvGrpSpPr/>
            <p:nvPr/>
          </p:nvGrpSpPr>
          <p:grpSpPr>
            <a:xfrm>
              <a:off x="5889179" y="3462124"/>
              <a:ext cx="743166" cy="532022"/>
              <a:chOff x="6859714" y="1189925"/>
              <a:chExt cx="716257" cy="660644"/>
            </a:xfrm>
          </p:grpSpPr>
          <p:sp>
            <p:nvSpPr>
              <p:cNvPr id="288" name="Rectangle 287">
                <a:extLst>
                  <a:ext uri="{FF2B5EF4-FFF2-40B4-BE49-F238E27FC236}">
                    <a16:creationId xmlns:a16="http://schemas.microsoft.com/office/drawing/2014/main" id="{86922499-93AD-AC4A-835C-09AA07D64417}"/>
                  </a:ext>
                </a:extLst>
              </p:cNvPr>
              <p:cNvSpPr/>
              <p:nvPr/>
            </p:nvSpPr>
            <p:spPr>
              <a:xfrm>
                <a:off x="6859714"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SPACE</a:t>
                </a:r>
                <a:endParaRPr lang="en-GB" sz="1050" dirty="0">
                  <a:solidFill>
                    <a:schemeClr val="tx1"/>
                  </a:solidFill>
                </a:endParaRPr>
              </a:p>
            </p:txBody>
          </p:sp>
          <p:sp>
            <p:nvSpPr>
              <p:cNvPr id="289" name="Rectangle 288">
                <a:extLst>
                  <a:ext uri="{FF2B5EF4-FFF2-40B4-BE49-F238E27FC236}">
                    <a16:creationId xmlns:a16="http://schemas.microsoft.com/office/drawing/2014/main" id="{7B9B7EAD-4A7E-684C-95CA-D86C6EB3DD95}"/>
                  </a:ext>
                </a:extLst>
              </p:cNvPr>
              <p:cNvSpPr/>
              <p:nvPr/>
            </p:nvSpPr>
            <p:spPr>
              <a:xfrm>
                <a:off x="6859714"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sp>
          <p:nvSpPr>
            <p:cNvPr id="233" name="Rectangle 232">
              <a:extLst>
                <a:ext uri="{FF2B5EF4-FFF2-40B4-BE49-F238E27FC236}">
                  <a16:creationId xmlns:a16="http://schemas.microsoft.com/office/drawing/2014/main" id="{DA93FDCF-C794-8344-8334-AA6885E8D5EE}"/>
                </a:ext>
              </a:extLst>
            </p:cNvPr>
            <p:cNvSpPr/>
            <p:nvPr/>
          </p:nvSpPr>
          <p:spPr>
            <a:xfrm>
              <a:off x="5541543" y="240380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10</a:t>
              </a:r>
              <a:endParaRPr lang="en-GB" sz="1050" dirty="0">
                <a:solidFill>
                  <a:schemeClr val="tx1"/>
                </a:solidFill>
              </a:endParaRPr>
            </a:p>
          </p:txBody>
        </p:sp>
        <p:grpSp>
          <p:nvGrpSpPr>
            <p:cNvPr id="234" name="Group 233">
              <a:extLst>
                <a:ext uri="{FF2B5EF4-FFF2-40B4-BE49-F238E27FC236}">
                  <a16:creationId xmlns:a16="http://schemas.microsoft.com/office/drawing/2014/main" id="{CB049703-7893-F846-9B6D-A7D2FEB63D54}"/>
                </a:ext>
              </a:extLst>
            </p:cNvPr>
            <p:cNvGrpSpPr/>
            <p:nvPr/>
          </p:nvGrpSpPr>
          <p:grpSpPr>
            <a:xfrm>
              <a:off x="257514" y="5052469"/>
              <a:ext cx="743166" cy="532023"/>
              <a:chOff x="6231799" y="4357920"/>
              <a:chExt cx="716257" cy="660645"/>
            </a:xfrm>
          </p:grpSpPr>
          <p:sp>
            <p:nvSpPr>
              <p:cNvPr id="286" name="Rectangle 285">
                <a:extLst>
                  <a:ext uri="{FF2B5EF4-FFF2-40B4-BE49-F238E27FC236}">
                    <a16:creationId xmlns:a16="http://schemas.microsoft.com/office/drawing/2014/main" id="{2CDB5C1B-61E6-3744-B6CC-157547016011}"/>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287" name="Rectangle 286">
                <a:extLst>
                  <a:ext uri="{FF2B5EF4-FFF2-40B4-BE49-F238E27FC236}">
                    <a16:creationId xmlns:a16="http://schemas.microsoft.com/office/drawing/2014/main" id="{E55B4BC5-F93C-CC44-B31D-4F4D0F309C7B}"/>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sp>
          <p:nvSpPr>
            <p:cNvPr id="235" name="Rectangle 234">
              <a:extLst>
                <a:ext uri="{FF2B5EF4-FFF2-40B4-BE49-F238E27FC236}">
                  <a16:creationId xmlns:a16="http://schemas.microsoft.com/office/drawing/2014/main" id="{1E56226C-2180-804A-8CC5-52FC3AE04296}"/>
                </a:ext>
              </a:extLst>
            </p:cNvPr>
            <p:cNvSpPr/>
            <p:nvPr/>
          </p:nvSpPr>
          <p:spPr>
            <a:xfrm>
              <a:off x="2341025"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6" name="Rectangle 235">
              <a:extLst>
                <a:ext uri="{FF2B5EF4-FFF2-40B4-BE49-F238E27FC236}">
                  <a16:creationId xmlns:a16="http://schemas.microsoft.com/office/drawing/2014/main" id="{87E5BDAD-4B1E-E64A-A1BE-1D3344CAB850}"/>
                </a:ext>
              </a:extLst>
            </p:cNvPr>
            <p:cNvSpPr/>
            <p:nvPr/>
          </p:nvSpPr>
          <p:spPr>
            <a:xfrm>
              <a:off x="4663580"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7" name="Rectangle 236">
              <a:extLst>
                <a:ext uri="{FF2B5EF4-FFF2-40B4-BE49-F238E27FC236}">
                  <a16:creationId xmlns:a16="http://schemas.microsoft.com/office/drawing/2014/main" id="{E7854F9C-EFA0-1C40-8B86-5B26CFAFA48C}"/>
                </a:ext>
              </a:extLst>
            </p:cNvPr>
            <p:cNvSpPr/>
            <p:nvPr/>
          </p:nvSpPr>
          <p:spPr>
            <a:xfrm>
              <a:off x="7028107" y="505532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8" name="Rectangle 237">
              <a:extLst>
                <a:ext uri="{FF2B5EF4-FFF2-40B4-BE49-F238E27FC236}">
                  <a16:creationId xmlns:a16="http://schemas.microsoft.com/office/drawing/2014/main" id="{E9C1B8D5-D484-174B-94A9-59858B26F4AD}"/>
                </a:ext>
              </a:extLst>
            </p:cNvPr>
            <p:cNvSpPr/>
            <p:nvPr/>
          </p:nvSpPr>
          <p:spPr>
            <a:xfrm>
              <a:off x="9360897" y="506959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9" name="Rectangle 238">
              <a:extLst>
                <a:ext uri="{FF2B5EF4-FFF2-40B4-BE49-F238E27FC236}">
                  <a16:creationId xmlns:a16="http://schemas.microsoft.com/office/drawing/2014/main" id="{7C2FE045-B1D6-FC43-A4F0-B660E2D93499}"/>
                </a:ext>
              </a:extLst>
            </p:cNvPr>
            <p:cNvSpPr/>
            <p:nvPr/>
          </p:nvSpPr>
          <p:spPr>
            <a:xfrm>
              <a:off x="908783" y="388540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240" name="Group 239">
              <a:extLst>
                <a:ext uri="{FF2B5EF4-FFF2-40B4-BE49-F238E27FC236}">
                  <a16:creationId xmlns:a16="http://schemas.microsoft.com/office/drawing/2014/main" id="{F683F3A2-8159-3348-871A-DB28B27D596F}"/>
                </a:ext>
              </a:extLst>
            </p:cNvPr>
            <p:cNvGrpSpPr/>
            <p:nvPr/>
          </p:nvGrpSpPr>
          <p:grpSpPr>
            <a:xfrm>
              <a:off x="5971" y="4254435"/>
              <a:ext cx="743166" cy="532022"/>
              <a:chOff x="6813639" y="2674940"/>
              <a:chExt cx="716257" cy="660644"/>
            </a:xfrm>
          </p:grpSpPr>
          <p:sp>
            <p:nvSpPr>
              <p:cNvPr id="284" name="Rectangle 283">
                <a:extLst>
                  <a:ext uri="{FF2B5EF4-FFF2-40B4-BE49-F238E27FC236}">
                    <a16:creationId xmlns:a16="http://schemas.microsoft.com/office/drawing/2014/main" id="{8FB22822-523D-764D-9682-D3FC9F454C82}"/>
                  </a:ext>
                </a:extLst>
              </p:cNvPr>
              <p:cNvSpPr/>
              <p:nvPr/>
            </p:nvSpPr>
            <p:spPr>
              <a:xfrm>
                <a:off x="6813639"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t>
                </a:r>
                <a:endParaRPr lang="en-GB" sz="1050" dirty="0">
                  <a:solidFill>
                    <a:schemeClr val="tx1"/>
                  </a:solidFill>
                </a:endParaRPr>
              </a:p>
            </p:txBody>
          </p:sp>
          <p:sp>
            <p:nvSpPr>
              <p:cNvPr id="285" name="Rectangle 284">
                <a:extLst>
                  <a:ext uri="{FF2B5EF4-FFF2-40B4-BE49-F238E27FC236}">
                    <a16:creationId xmlns:a16="http://schemas.microsoft.com/office/drawing/2014/main" id="{A48B0881-B91F-E04B-B9DF-23E80A74B01C}"/>
                  </a:ext>
                </a:extLst>
              </p:cNvPr>
              <p:cNvSpPr/>
              <p:nvPr/>
            </p:nvSpPr>
            <p:spPr>
              <a:xfrm>
                <a:off x="6813639"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grpSp>
        <p:sp>
          <p:nvSpPr>
            <p:cNvPr id="241" name="Rectangle 240">
              <a:extLst>
                <a:ext uri="{FF2B5EF4-FFF2-40B4-BE49-F238E27FC236}">
                  <a16:creationId xmlns:a16="http://schemas.microsoft.com/office/drawing/2014/main" id="{27933D61-A33A-194F-B8CC-0200C3A343A1}"/>
                </a:ext>
              </a:extLst>
            </p:cNvPr>
            <p:cNvSpPr/>
            <p:nvPr/>
          </p:nvSpPr>
          <p:spPr>
            <a:xfrm>
              <a:off x="10949827" y="3885399"/>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242" name="Group 241">
              <a:extLst>
                <a:ext uri="{FF2B5EF4-FFF2-40B4-BE49-F238E27FC236}">
                  <a16:creationId xmlns:a16="http://schemas.microsoft.com/office/drawing/2014/main" id="{C4FDE063-BCEB-4D48-9559-363681FEBDAA}"/>
                </a:ext>
              </a:extLst>
            </p:cNvPr>
            <p:cNvGrpSpPr/>
            <p:nvPr/>
          </p:nvGrpSpPr>
          <p:grpSpPr>
            <a:xfrm>
              <a:off x="9511135" y="3841544"/>
              <a:ext cx="743166" cy="532022"/>
              <a:chOff x="4994473" y="2674940"/>
              <a:chExt cx="716257" cy="660644"/>
            </a:xfrm>
          </p:grpSpPr>
          <p:sp>
            <p:nvSpPr>
              <p:cNvPr id="282" name="Rectangle 281">
                <a:extLst>
                  <a:ext uri="{FF2B5EF4-FFF2-40B4-BE49-F238E27FC236}">
                    <a16:creationId xmlns:a16="http://schemas.microsoft.com/office/drawing/2014/main" id="{11DA0BA6-66A2-2543-BD1D-EDA7689784EF}"/>
                  </a:ext>
                </a:extLst>
              </p:cNvPr>
              <p:cNvSpPr/>
              <p:nvPr/>
            </p:nvSpPr>
            <p:spPr>
              <a:xfrm>
                <a:off x="4994473"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e</a:t>
                </a:r>
                <a:endParaRPr lang="en-GB" sz="1050" dirty="0">
                  <a:solidFill>
                    <a:schemeClr val="tx1"/>
                  </a:solidFill>
                </a:endParaRPr>
              </a:p>
            </p:txBody>
          </p:sp>
          <p:sp>
            <p:nvSpPr>
              <p:cNvPr id="283" name="Rectangle 282">
                <a:extLst>
                  <a:ext uri="{FF2B5EF4-FFF2-40B4-BE49-F238E27FC236}">
                    <a16:creationId xmlns:a16="http://schemas.microsoft.com/office/drawing/2014/main" id="{33F3B0F0-AE49-D440-A882-C4C696F1165F}"/>
                  </a:ext>
                </a:extLst>
              </p:cNvPr>
              <p:cNvSpPr/>
              <p:nvPr/>
            </p:nvSpPr>
            <p:spPr>
              <a:xfrm>
                <a:off x="4994473"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4</a:t>
                </a:r>
              </a:p>
            </p:txBody>
          </p:sp>
        </p:grpSp>
        <p:sp>
          <p:nvSpPr>
            <p:cNvPr id="243" name="Rectangle 242">
              <a:extLst>
                <a:ext uri="{FF2B5EF4-FFF2-40B4-BE49-F238E27FC236}">
                  <a16:creationId xmlns:a16="http://schemas.microsoft.com/office/drawing/2014/main" id="{8C5DC5A6-90DB-274F-B81D-49FF3C226870}"/>
                </a:ext>
              </a:extLst>
            </p:cNvPr>
            <p:cNvSpPr/>
            <p:nvPr/>
          </p:nvSpPr>
          <p:spPr>
            <a:xfrm>
              <a:off x="919206"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endParaRPr lang="en-GB" sz="1050" dirty="0">
                <a:solidFill>
                  <a:schemeClr val="tx1"/>
                </a:solidFill>
              </a:endParaRPr>
            </a:p>
          </p:txBody>
        </p:sp>
        <p:sp>
          <p:nvSpPr>
            <p:cNvPr id="244" name="Rectangle 243">
              <a:extLst>
                <a:ext uri="{FF2B5EF4-FFF2-40B4-BE49-F238E27FC236}">
                  <a16:creationId xmlns:a16="http://schemas.microsoft.com/office/drawing/2014/main" id="{BAD2BBC2-BEF8-C646-86B2-EEDDEBE5237A}"/>
                </a:ext>
              </a:extLst>
            </p:cNvPr>
            <p:cNvSpPr/>
            <p:nvPr/>
          </p:nvSpPr>
          <p:spPr>
            <a:xfrm>
              <a:off x="3251244" y="392250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245" name="Rectangle 244">
              <a:extLst>
                <a:ext uri="{FF2B5EF4-FFF2-40B4-BE49-F238E27FC236}">
                  <a16:creationId xmlns:a16="http://schemas.microsoft.com/office/drawing/2014/main" id="{94F1F809-EDDB-CB45-9963-132C14155032}"/>
                </a:ext>
              </a:extLst>
            </p:cNvPr>
            <p:cNvSpPr/>
            <p:nvPr/>
          </p:nvSpPr>
          <p:spPr>
            <a:xfrm>
              <a:off x="7998686" y="394248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246" name="Rectangle 245">
              <a:extLst>
                <a:ext uri="{FF2B5EF4-FFF2-40B4-BE49-F238E27FC236}">
                  <a16:creationId xmlns:a16="http://schemas.microsoft.com/office/drawing/2014/main" id="{0E014082-CE71-6649-B2FA-D21CDD0137C9}"/>
                </a:ext>
              </a:extLst>
            </p:cNvPr>
            <p:cNvSpPr/>
            <p:nvPr/>
          </p:nvSpPr>
          <p:spPr>
            <a:xfrm>
              <a:off x="9988125"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endParaRPr lang="en-GB" sz="1050" dirty="0">
                <a:solidFill>
                  <a:schemeClr val="tx1"/>
                </a:solidFill>
              </a:endParaRPr>
            </a:p>
          </p:txBody>
        </p:sp>
        <p:sp>
          <p:nvSpPr>
            <p:cNvPr id="247" name="Rectangle 246">
              <a:extLst>
                <a:ext uri="{FF2B5EF4-FFF2-40B4-BE49-F238E27FC236}">
                  <a16:creationId xmlns:a16="http://schemas.microsoft.com/office/drawing/2014/main" id="{154BDDA5-DFB2-B746-93C7-935481022855}"/>
                </a:ext>
              </a:extLst>
            </p:cNvPr>
            <p:cNvSpPr/>
            <p:nvPr/>
          </p:nvSpPr>
          <p:spPr>
            <a:xfrm>
              <a:off x="1977555" y="213564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11</a:t>
              </a:r>
              <a:endParaRPr lang="en-GB" sz="1050" dirty="0">
                <a:solidFill>
                  <a:schemeClr val="tx1"/>
                </a:solidFill>
              </a:endParaRPr>
            </a:p>
          </p:txBody>
        </p:sp>
        <p:cxnSp>
          <p:nvCxnSpPr>
            <p:cNvPr id="248" name="Straight Connector 247">
              <a:extLst>
                <a:ext uri="{FF2B5EF4-FFF2-40B4-BE49-F238E27FC236}">
                  <a16:creationId xmlns:a16="http://schemas.microsoft.com/office/drawing/2014/main" id="{6EF9A0BB-D628-2E4B-A15F-E84490A8853F}"/>
                </a:ext>
              </a:extLst>
            </p:cNvPr>
            <p:cNvCxnSpPr>
              <a:endCxn id="267" idx="0"/>
            </p:cNvCxnSpPr>
            <p:nvPr/>
          </p:nvCxnSpPr>
          <p:spPr>
            <a:xfrm flipH="1">
              <a:off x="1970709" y="5351017"/>
              <a:ext cx="670850"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CA9F3BD-FCFD-D747-930D-425119FFD5B3}"/>
                </a:ext>
              </a:extLst>
            </p:cNvPr>
            <p:cNvCxnSpPr>
              <a:endCxn id="273" idx="0"/>
            </p:cNvCxnSpPr>
            <p:nvPr/>
          </p:nvCxnSpPr>
          <p:spPr>
            <a:xfrm>
              <a:off x="2641558" y="5351017"/>
              <a:ext cx="563698" cy="7519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BED9569-B718-0847-8E8D-1618057F20F4}"/>
                </a:ext>
              </a:extLst>
            </p:cNvPr>
            <p:cNvCxnSpPr>
              <a:endCxn id="276" idx="0"/>
            </p:cNvCxnSpPr>
            <p:nvPr/>
          </p:nvCxnSpPr>
          <p:spPr>
            <a:xfrm flipH="1">
              <a:off x="4470531" y="5351016"/>
              <a:ext cx="493582"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34E29F5F-BD20-AD4F-82E4-7871B03AAC1B}"/>
                </a:ext>
              </a:extLst>
            </p:cNvPr>
            <p:cNvCxnSpPr>
              <a:stCxn id="301" idx="0"/>
              <a:endCxn id="236" idx="2"/>
            </p:cNvCxnSpPr>
            <p:nvPr/>
          </p:nvCxnSpPr>
          <p:spPr>
            <a:xfrm flipH="1" flipV="1">
              <a:off x="4964113" y="5351016"/>
              <a:ext cx="613760" cy="75856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5C3C06A-5D27-1F44-9BE5-4240E2D2E294}"/>
                </a:ext>
              </a:extLst>
            </p:cNvPr>
            <p:cNvCxnSpPr>
              <a:endCxn id="300" idx="0"/>
            </p:cNvCxnSpPr>
            <p:nvPr/>
          </p:nvCxnSpPr>
          <p:spPr>
            <a:xfrm>
              <a:off x="7328639" y="5353871"/>
              <a:ext cx="664634" cy="7557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8BC0A241-18A8-8C4B-8A7D-43B471221746}"/>
                </a:ext>
              </a:extLst>
            </p:cNvPr>
            <p:cNvCxnSpPr>
              <a:endCxn id="284" idx="0"/>
            </p:cNvCxnSpPr>
            <p:nvPr/>
          </p:nvCxnSpPr>
          <p:spPr>
            <a:xfrm flipH="1">
              <a:off x="6786774" y="5353871"/>
              <a:ext cx="541865" cy="7662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DF91CD4-F368-BE40-B5FE-C0A515145A4B}"/>
                </a:ext>
              </a:extLst>
            </p:cNvPr>
            <p:cNvCxnSpPr/>
            <p:nvPr/>
          </p:nvCxnSpPr>
          <p:spPr>
            <a:xfrm>
              <a:off x="9661430" y="5368141"/>
              <a:ext cx="460564" cy="7519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5F45EE5-2BE5-2B4A-9AA7-8708B238FEA5}"/>
                </a:ext>
              </a:extLst>
            </p:cNvPr>
            <p:cNvCxnSpPr/>
            <p:nvPr/>
          </p:nvCxnSpPr>
          <p:spPr>
            <a:xfrm flipH="1">
              <a:off x="9179457" y="5368141"/>
              <a:ext cx="481973" cy="7519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0B8C45C2-E7DE-A945-87DC-754A9312C35E}"/>
                </a:ext>
              </a:extLst>
            </p:cNvPr>
            <p:cNvCxnSpPr/>
            <p:nvPr/>
          </p:nvCxnSpPr>
          <p:spPr>
            <a:xfrm>
              <a:off x="8299219" y="4241031"/>
              <a:ext cx="1362211" cy="8285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022089B-1FD1-BB4A-9B2E-1A5923D00FE3}"/>
                </a:ext>
              </a:extLst>
            </p:cNvPr>
            <p:cNvCxnSpPr/>
            <p:nvPr/>
          </p:nvCxnSpPr>
          <p:spPr>
            <a:xfrm flipH="1">
              <a:off x="7328639" y="4241031"/>
              <a:ext cx="970579" cy="8142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53957B4-9E50-0D42-9E27-9F85B3BD0CBA}"/>
                </a:ext>
              </a:extLst>
            </p:cNvPr>
            <p:cNvCxnSpPr>
              <a:endCxn id="261" idx="0"/>
            </p:cNvCxnSpPr>
            <p:nvPr/>
          </p:nvCxnSpPr>
          <p:spPr>
            <a:xfrm flipH="1">
              <a:off x="10711854" y="4183946"/>
              <a:ext cx="538506" cy="9181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6B70A491-0B97-0443-A929-C53B2108A726}"/>
                </a:ext>
              </a:extLst>
            </p:cNvPr>
            <p:cNvCxnSpPr>
              <a:endCxn id="263" idx="0"/>
            </p:cNvCxnSpPr>
            <p:nvPr/>
          </p:nvCxnSpPr>
          <p:spPr>
            <a:xfrm>
              <a:off x="11250360" y="4183946"/>
              <a:ext cx="371584" cy="91818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D5B2605-778B-6847-B941-6187B0CB5C33}"/>
                </a:ext>
              </a:extLst>
            </p:cNvPr>
            <p:cNvCxnSpPr/>
            <p:nvPr/>
          </p:nvCxnSpPr>
          <p:spPr>
            <a:xfrm>
              <a:off x="3551777" y="4221051"/>
              <a:ext cx="1412336" cy="83141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10D99B9-D5E6-C647-AA8E-7FDDF7B83E9A}"/>
                </a:ext>
              </a:extLst>
            </p:cNvPr>
            <p:cNvCxnSpPr/>
            <p:nvPr/>
          </p:nvCxnSpPr>
          <p:spPr>
            <a:xfrm flipH="1">
              <a:off x="2641558" y="4221051"/>
              <a:ext cx="910219" cy="8314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4DFFB8D-E6AB-8849-87BD-4B7D0FE872B7}"/>
                </a:ext>
              </a:extLst>
            </p:cNvPr>
            <p:cNvCxnSpPr/>
            <p:nvPr/>
          </p:nvCxnSpPr>
          <p:spPr>
            <a:xfrm>
              <a:off x="1209316" y="4183947"/>
              <a:ext cx="371584" cy="86852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0E5D7B6F-CA6C-0749-8B96-311945226EFA}"/>
                </a:ext>
              </a:extLst>
            </p:cNvPr>
            <p:cNvCxnSpPr/>
            <p:nvPr/>
          </p:nvCxnSpPr>
          <p:spPr>
            <a:xfrm flipH="1">
              <a:off x="629098" y="4183947"/>
              <a:ext cx="580218" cy="86852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824CAE9-E8EF-F648-A548-8F8214F8BEC6}"/>
                </a:ext>
              </a:extLst>
            </p:cNvPr>
            <p:cNvCxnSpPr/>
            <p:nvPr/>
          </p:nvCxnSpPr>
          <p:spPr>
            <a:xfrm flipH="1">
              <a:off x="377555" y="3216388"/>
              <a:ext cx="842184" cy="10380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473C1E2D-DB12-BE41-BED2-B82105C4688F}"/>
                </a:ext>
              </a:extLst>
            </p:cNvPr>
            <p:cNvCxnSpPr/>
            <p:nvPr/>
          </p:nvCxnSpPr>
          <p:spPr>
            <a:xfrm flipH="1">
              <a:off x="1209316" y="3216388"/>
              <a:ext cx="10423" cy="6690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F6F95E60-5F2E-0041-8593-54E0E8AB5515}"/>
                </a:ext>
              </a:extLst>
            </p:cNvPr>
            <p:cNvCxnSpPr/>
            <p:nvPr/>
          </p:nvCxnSpPr>
          <p:spPr>
            <a:xfrm flipH="1">
              <a:off x="9882718" y="3216388"/>
              <a:ext cx="405940" cy="62515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AA427CB-DA0F-144C-886C-24375C9B17E8}"/>
                </a:ext>
              </a:extLst>
            </p:cNvPr>
            <p:cNvCxnSpPr/>
            <p:nvPr/>
          </p:nvCxnSpPr>
          <p:spPr>
            <a:xfrm>
              <a:off x="10288658" y="3216388"/>
              <a:ext cx="961702" cy="6690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98BC030-35D9-8940-A260-1B788E2C99D4}"/>
                </a:ext>
              </a:extLst>
            </p:cNvPr>
            <p:cNvCxnSpPr/>
            <p:nvPr/>
          </p:nvCxnSpPr>
          <p:spPr>
            <a:xfrm flipH="1">
              <a:off x="1219739" y="2434189"/>
              <a:ext cx="1058348" cy="4836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F8D7B3CF-0F4D-BD40-85BE-A45DDBEB4E2B}"/>
                </a:ext>
              </a:extLst>
            </p:cNvPr>
            <p:cNvCxnSpPr/>
            <p:nvPr/>
          </p:nvCxnSpPr>
          <p:spPr>
            <a:xfrm>
              <a:off x="2278087" y="2434189"/>
              <a:ext cx="1273690" cy="148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2F865C7-4269-E94F-A175-B4918B7BDFE6}"/>
                </a:ext>
              </a:extLst>
            </p:cNvPr>
            <p:cNvCxnSpPr/>
            <p:nvPr/>
          </p:nvCxnSpPr>
          <p:spPr>
            <a:xfrm>
              <a:off x="5842076" y="2702348"/>
              <a:ext cx="418687" cy="7597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80D2EB4-9653-3E42-A3CC-2151E0E6D602}"/>
                </a:ext>
              </a:extLst>
            </p:cNvPr>
            <p:cNvCxnSpPr/>
            <p:nvPr/>
          </p:nvCxnSpPr>
          <p:spPr>
            <a:xfrm flipH="1">
              <a:off x="5286050" y="2702348"/>
              <a:ext cx="556026" cy="7597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030813A0-B92C-2F48-ACDD-38221CC3CA31}"/>
                </a:ext>
              </a:extLst>
            </p:cNvPr>
            <p:cNvSpPr/>
            <p:nvPr/>
          </p:nvSpPr>
          <p:spPr>
            <a:xfrm>
              <a:off x="8341521" y="210525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12</a:t>
              </a:r>
              <a:endParaRPr lang="en-GB" sz="1050" dirty="0">
                <a:solidFill>
                  <a:schemeClr val="tx1"/>
                </a:solidFill>
              </a:endParaRPr>
            </a:p>
          </p:txBody>
        </p:sp>
        <p:cxnSp>
          <p:nvCxnSpPr>
            <p:cNvPr id="273" name="Straight Connector 272">
              <a:extLst>
                <a:ext uri="{FF2B5EF4-FFF2-40B4-BE49-F238E27FC236}">
                  <a16:creationId xmlns:a16="http://schemas.microsoft.com/office/drawing/2014/main" id="{C4038595-3B66-0148-95C7-BF7C4AE27FBC}"/>
                </a:ext>
              </a:extLst>
            </p:cNvPr>
            <p:cNvCxnSpPr/>
            <p:nvPr/>
          </p:nvCxnSpPr>
          <p:spPr>
            <a:xfrm>
              <a:off x="8642053" y="2403801"/>
              <a:ext cx="1646604" cy="5140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627A613F-0B77-F64C-828F-DD66F82E9DAD}"/>
                </a:ext>
              </a:extLst>
            </p:cNvPr>
            <p:cNvCxnSpPr/>
            <p:nvPr/>
          </p:nvCxnSpPr>
          <p:spPr>
            <a:xfrm flipH="1">
              <a:off x="8299219" y="2403801"/>
              <a:ext cx="342835" cy="153868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8B9771F-D3CF-F941-9A76-04E4B9312041}"/>
                </a:ext>
              </a:extLst>
            </p:cNvPr>
            <p:cNvCxnSpPr/>
            <p:nvPr/>
          </p:nvCxnSpPr>
          <p:spPr>
            <a:xfrm flipH="1">
              <a:off x="2278087" y="1154950"/>
              <a:ext cx="1497865" cy="9806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D299F2F1-FA26-D84E-B042-39E964A08D75}"/>
                </a:ext>
              </a:extLst>
            </p:cNvPr>
            <p:cNvSpPr/>
            <p:nvPr/>
          </p:nvSpPr>
          <p:spPr>
            <a:xfrm>
              <a:off x="6832826" y="87638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22</a:t>
              </a:r>
              <a:endParaRPr lang="en-GB" sz="1050" dirty="0">
                <a:solidFill>
                  <a:schemeClr val="tx1"/>
                </a:solidFill>
              </a:endParaRPr>
            </a:p>
          </p:txBody>
        </p:sp>
        <p:cxnSp>
          <p:nvCxnSpPr>
            <p:cNvPr id="277" name="Straight Connector 276">
              <a:extLst>
                <a:ext uri="{FF2B5EF4-FFF2-40B4-BE49-F238E27FC236}">
                  <a16:creationId xmlns:a16="http://schemas.microsoft.com/office/drawing/2014/main" id="{7B0A4D1B-BB51-7B4E-B10F-564E673429E9}"/>
                </a:ext>
              </a:extLst>
            </p:cNvPr>
            <p:cNvCxnSpPr/>
            <p:nvPr/>
          </p:nvCxnSpPr>
          <p:spPr>
            <a:xfrm flipH="1">
              <a:off x="5842076" y="1174930"/>
              <a:ext cx="1291283" cy="12288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1AC97D-B569-2E43-980F-9C5E479CDFEE}"/>
                </a:ext>
              </a:extLst>
            </p:cNvPr>
            <p:cNvCxnSpPr/>
            <p:nvPr/>
          </p:nvCxnSpPr>
          <p:spPr>
            <a:xfrm>
              <a:off x="7133359" y="1174930"/>
              <a:ext cx="1466393" cy="93032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EF90CE7D-E66D-B44B-89F7-7250335F2BEB}"/>
                </a:ext>
              </a:extLst>
            </p:cNvPr>
            <p:cNvSpPr/>
            <p:nvPr/>
          </p:nvSpPr>
          <p:spPr>
            <a:xfrm>
              <a:off x="4756026" y="191386"/>
              <a:ext cx="1778820" cy="2880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START</a:t>
              </a:r>
              <a:endParaRPr lang="en-GB" sz="1050" dirty="0">
                <a:solidFill>
                  <a:schemeClr val="tx1"/>
                </a:solidFill>
              </a:endParaRPr>
            </a:p>
          </p:txBody>
        </p:sp>
        <p:cxnSp>
          <p:nvCxnSpPr>
            <p:cNvPr id="280" name="Straight Connector 279">
              <a:extLst>
                <a:ext uri="{FF2B5EF4-FFF2-40B4-BE49-F238E27FC236}">
                  <a16:creationId xmlns:a16="http://schemas.microsoft.com/office/drawing/2014/main" id="{82F2909C-00F6-E54B-AD49-B56B3861EF9E}"/>
                </a:ext>
              </a:extLst>
            </p:cNvPr>
            <p:cNvCxnSpPr/>
            <p:nvPr/>
          </p:nvCxnSpPr>
          <p:spPr>
            <a:xfrm>
              <a:off x="5657632" y="489932"/>
              <a:ext cx="1475726" cy="3864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E3B8488C-8CEB-1A45-858D-FE95A6EF27C6}"/>
                </a:ext>
              </a:extLst>
            </p:cNvPr>
            <p:cNvCxnSpPr>
              <a:cxnSpLocks/>
            </p:cNvCxnSpPr>
            <p:nvPr/>
          </p:nvCxnSpPr>
          <p:spPr>
            <a:xfrm flipH="1">
              <a:off x="3775952" y="489932"/>
              <a:ext cx="1879118" cy="6849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2110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What’s the code?</a:t>
            </a:r>
          </a:p>
        </p:txBody>
      </p:sp>
      <p:sp>
        <p:nvSpPr>
          <p:cNvPr id="3" name="Content Placeholder 2"/>
          <p:cNvSpPr>
            <a:spLocks noGrp="1"/>
          </p:cNvSpPr>
          <p:nvPr>
            <p:ph idx="1"/>
          </p:nvPr>
        </p:nvSpPr>
        <p:spPr/>
        <p:txBody>
          <a:bodyPr>
            <a:noAutofit/>
          </a:bodyPr>
          <a:lstStyle/>
          <a:p>
            <a:r>
              <a:rPr lang="en-GB" sz="2000" dirty="0"/>
              <a:t>B is now 11110</a:t>
            </a:r>
          </a:p>
          <a:p>
            <a:endParaRPr lang="en-GB" sz="2000" dirty="0"/>
          </a:p>
          <a:p>
            <a:r>
              <a:rPr lang="en-GB" sz="2000" dirty="0"/>
              <a:t>What if you want a more popular letter, ‘e’</a:t>
            </a:r>
          </a:p>
          <a:p>
            <a:endParaRPr lang="en-GB" sz="2000" dirty="0"/>
          </a:p>
          <a:p>
            <a:r>
              <a:rPr lang="en-GB" sz="2000" dirty="0"/>
              <a:t>START</a:t>
            </a:r>
          </a:p>
          <a:p>
            <a:r>
              <a:rPr lang="en-GB" sz="2000" dirty="0"/>
              <a:t>RIGHT (22) </a:t>
            </a:r>
            <a:r>
              <a:rPr lang="mr-IN" sz="2000" dirty="0"/>
              <a:t>–</a:t>
            </a:r>
            <a:r>
              <a:rPr lang="en-GB" sz="2000" dirty="0"/>
              <a:t> 1</a:t>
            </a:r>
          </a:p>
          <a:p>
            <a:r>
              <a:rPr lang="en-GB" sz="2000" dirty="0"/>
              <a:t>RIGHT (12) - 1</a:t>
            </a:r>
          </a:p>
          <a:p>
            <a:r>
              <a:rPr lang="en-GB" sz="2000" dirty="0"/>
              <a:t>RIGHT (8) - 1</a:t>
            </a:r>
          </a:p>
          <a:p>
            <a:r>
              <a:rPr lang="en-GB" sz="2000" dirty="0"/>
              <a:t>LEFT (e) - 0</a:t>
            </a:r>
          </a:p>
          <a:p>
            <a:r>
              <a:rPr lang="en-GB" sz="2000" dirty="0"/>
              <a:t> </a:t>
            </a:r>
          </a:p>
          <a:p>
            <a:r>
              <a:rPr lang="en-GB" sz="2000" dirty="0"/>
              <a:t>So e is now 1110 </a:t>
            </a:r>
          </a:p>
          <a:p>
            <a:endParaRPr lang="en-GB" sz="2000" dirty="0"/>
          </a:p>
          <a:p>
            <a:r>
              <a:rPr lang="en-GB" sz="2000" dirty="0"/>
              <a:t>Because e is more popular than B, it has a shorter code</a:t>
            </a:r>
          </a:p>
          <a:p>
            <a:endParaRPr lang="en-GB" sz="2000" dirty="0"/>
          </a:p>
          <a:p>
            <a:endParaRPr lang="en-GB" sz="2000" dirty="0"/>
          </a:p>
          <a:p>
            <a:endParaRPr lang="en-GB" sz="2000" dirty="0"/>
          </a:p>
          <a:p>
            <a:endParaRPr lang="en-GB" sz="2000" dirty="0"/>
          </a:p>
          <a:p>
            <a:endParaRPr lang="en-GB" sz="2000" dirty="0"/>
          </a:p>
          <a:p>
            <a:r>
              <a:rPr lang="en-GB" sz="2000" dirty="0"/>
              <a:t> </a:t>
            </a:r>
          </a:p>
        </p:txBody>
      </p:sp>
      <p:grpSp>
        <p:nvGrpSpPr>
          <p:cNvPr id="216" name="Group 215">
            <a:extLst>
              <a:ext uri="{FF2B5EF4-FFF2-40B4-BE49-F238E27FC236}">
                <a16:creationId xmlns:a16="http://schemas.microsoft.com/office/drawing/2014/main" id="{D505FA69-BB26-D643-BEA0-8D677099E500}"/>
              </a:ext>
            </a:extLst>
          </p:cNvPr>
          <p:cNvGrpSpPr/>
          <p:nvPr/>
        </p:nvGrpSpPr>
        <p:grpSpPr>
          <a:xfrm>
            <a:off x="3718560" y="1173480"/>
            <a:ext cx="8274966" cy="5427168"/>
            <a:chOff x="5971" y="191386"/>
            <a:chExt cx="11987555" cy="6409262"/>
          </a:xfrm>
        </p:grpSpPr>
        <p:grpSp>
          <p:nvGrpSpPr>
            <p:cNvPr id="217" name="Group 216">
              <a:extLst>
                <a:ext uri="{FF2B5EF4-FFF2-40B4-BE49-F238E27FC236}">
                  <a16:creationId xmlns:a16="http://schemas.microsoft.com/office/drawing/2014/main" id="{DAB59771-A8DF-A445-B26E-9B12623C7F81}"/>
                </a:ext>
              </a:extLst>
            </p:cNvPr>
            <p:cNvGrpSpPr/>
            <p:nvPr/>
          </p:nvGrpSpPr>
          <p:grpSpPr>
            <a:xfrm>
              <a:off x="10340271" y="5102129"/>
              <a:ext cx="743166" cy="532023"/>
              <a:chOff x="3456747" y="4357920"/>
              <a:chExt cx="716257" cy="660645"/>
            </a:xfrm>
          </p:grpSpPr>
          <p:sp>
            <p:nvSpPr>
              <p:cNvPr id="318" name="Rectangle 317">
                <a:extLst>
                  <a:ext uri="{FF2B5EF4-FFF2-40B4-BE49-F238E27FC236}">
                    <a16:creationId xmlns:a16="http://schemas.microsoft.com/office/drawing/2014/main" id="{7D7C6CD8-15DE-6F49-9818-45656DEEA198}"/>
                  </a:ext>
                </a:extLst>
              </p:cNvPr>
              <p:cNvSpPr/>
              <p:nvPr/>
            </p:nvSpPr>
            <p:spPr>
              <a:xfrm>
                <a:off x="3456747"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B</a:t>
                </a:r>
                <a:endParaRPr lang="en-GB" sz="1050" dirty="0">
                  <a:solidFill>
                    <a:schemeClr val="tx1"/>
                  </a:solidFill>
                </a:endParaRPr>
              </a:p>
            </p:txBody>
          </p:sp>
          <p:sp>
            <p:nvSpPr>
              <p:cNvPr id="319" name="Rectangle 318">
                <a:extLst>
                  <a:ext uri="{FF2B5EF4-FFF2-40B4-BE49-F238E27FC236}">
                    <a16:creationId xmlns:a16="http://schemas.microsoft.com/office/drawing/2014/main" id="{120011B6-4DE2-804D-8A42-0D2B73A91F4B}"/>
                  </a:ext>
                </a:extLst>
              </p:cNvPr>
              <p:cNvSpPr/>
              <p:nvPr/>
            </p:nvSpPr>
            <p:spPr>
              <a:xfrm>
                <a:off x="3456747"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18" name="Group 217">
              <a:extLst>
                <a:ext uri="{FF2B5EF4-FFF2-40B4-BE49-F238E27FC236}">
                  <a16:creationId xmlns:a16="http://schemas.microsoft.com/office/drawing/2014/main" id="{7E5A1110-7825-2549-9923-B98D2B13D9EC}"/>
                </a:ext>
              </a:extLst>
            </p:cNvPr>
            <p:cNvGrpSpPr/>
            <p:nvPr/>
          </p:nvGrpSpPr>
          <p:grpSpPr>
            <a:xfrm>
              <a:off x="11250360" y="5102128"/>
              <a:ext cx="743166" cy="532023"/>
              <a:chOff x="5275912" y="4357920"/>
              <a:chExt cx="716257" cy="660645"/>
            </a:xfrm>
          </p:grpSpPr>
          <p:sp>
            <p:nvSpPr>
              <p:cNvPr id="316" name="Rectangle 315">
                <a:extLst>
                  <a:ext uri="{FF2B5EF4-FFF2-40B4-BE49-F238E27FC236}">
                    <a16:creationId xmlns:a16="http://schemas.microsoft.com/office/drawing/2014/main" id="{DC67029B-FC8B-9C40-99E2-1A93F103DB53}"/>
                  </a:ext>
                </a:extLst>
              </p:cNvPr>
              <p:cNvSpPr/>
              <p:nvPr/>
            </p:nvSpPr>
            <p:spPr>
              <a:xfrm>
                <a:off x="5275912"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m</a:t>
                </a:r>
                <a:endParaRPr lang="en-GB" sz="1050" dirty="0">
                  <a:solidFill>
                    <a:schemeClr val="tx1"/>
                  </a:solidFill>
                </a:endParaRPr>
              </a:p>
            </p:txBody>
          </p:sp>
          <p:sp>
            <p:nvSpPr>
              <p:cNvPr id="317" name="Rectangle 316">
                <a:extLst>
                  <a:ext uri="{FF2B5EF4-FFF2-40B4-BE49-F238E27FC236}">
                    <a16:creationId xmlns:a16="http://schemas.microsoft.com/office/drawing/2014/main" id="{82F6E8D4-33F4-D743-8B2E-73C3519789B1}"/>
                  </a:ext>
                </a:extLst>
              </p:cNvPr>
              <p:cNvSpPr/>
              <p:nvPr/>
            </p:nvSpPr>
            <p:spPr>
              <a:xfrm>
                <a:off x="5275912"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19" name="Group 218">
              <a:extLst>
                <a:ext uri="{FF2B5EF4-FFF2-40B4-BE49-F238E27FC236}">
                  <a16:creationId xmlns:a16="http://schemas.microsoft.com/office/drawing/2014/main" id="{3E98E7B4-D245-4147-9CF8-6F38BF8BE80C}"/>
                </a:ext>
              </a:extLst>
            </p:cNvPr>
            <p:cNvGrpSpPr/>
            <p:nvPr/>
          </p:nvGrpSpPr>
          <p:grpSpPr>
            <a:xfrm>
              <a:off x="254678" y="5052470"/>
              <a:ext cx="743166" cy="532023"/>
              <a:chOff x="6231799" y="4357920"/>
              <a:chExt cx="716257" cy="660645"/>
            </a:xfrm>
          </p:grpSpPr>
          <p:sp>
            <p:nvSpPr>
              <p:cNvPr id="314" name="Rectangle 313">
                <a:extLst>
                  <a:ext uri="{FF2B5EF4-FFF2-40B4-BE49-F238E27FC236}">
                    <a16:creationId xmlns:a16="http://schemas.microsoft.com/office/drawing/2014/main" id="{B8545558-3C7A-384E-8E85-BC022A8D8B3D}"/>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315" name="Rectangle 314">
                <a:extLst>
                  <a:ext uri="{FF2B5EF4-FFF2-40B4-BE49-F238E27FC236}">
                    <a16:creationId xmlns:a16="http://schemas.microsoft.com/office/drawing/2014/main" id="{FDD3683B-1AF9-F846-941F-493B6611008B}"/>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20" name="Group 219">
              <a:extLst>
                <a:ext uri="{FF2B5EF4-FFF2-40B4-BE49-F238E27FC236}">
                  <a16:creationId xmlns:a16="http://schemas.microsoft.com/office/drawing/2014/main" id="{8B72261D-93C7-984A-9891-34B29086644B}"/>
                </a:ext>
              </a:extLst>
            </p:cNvPr>
            <p:cNvGrpSpPr/>
            <p:nvPr/>
          </p:nvGrpSpPr>
          <p:grpSpPr>
            <a:xfrm>
              <a:off x="1209316" y="5052470"/>
              <a:ext cx="743166" cy="532023"/>
              <a:chOff x="8050965" y="4357920"/>
              <a:chExt cx="716257" cy="660645"/>
            </a:xfrm>
          </p:grpSpPr>
          <p:sp>
            <p:nvSpPr>
              <p:cNvPr id="312" name="Rectangle 311">
                <a:extLst>
                  <a:ext uri="{FF2B5EF4-FFF2-40B4-BE49-F238E27FC236}">
                    <a16:creationId xmlns:a16="http://schemas.microsoft.com/office/drawing/2014/main" id="{A243DFF7-BCB0-1849-A4EC-472833E9977A}"/>
                  </a:ext>
                </a:extLst>
              </p:cNvPr>
              <p:cNvSpPr/>
              <p:nvPr/>
            </p:nvSpPr>
            <p:spPr>
              <a:xfrm>
                <a:off x="8050965"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endParaRPr lang="en-GB" sz="1050" dirty="0">
                  <a:solidFill>
                    <a:schemeClr val="tx1"/>
                  </a:solidFill>
                </a:endParaRPr>
              </a:p>
            </p:txBody>
          </p:sp>
          <p:sp>
            <p:nvSpPr>
              <p:cNvPr id="313" name="Rectangle 312">
                <a:extLst>
                  <a:ext uri="{FF2B5EF4-FFF2-40B4-BE49-F238E27FC236}">
                    <a16:creationId xmlns:a16="http://schemas.microsoft.com/office/drawing/2014/main" id="{2C1E429F-D8B1-2941-A401-4D12B8018C80}"/>
                  </a:ext>
                </a:extLst>
              </p:cNvPr>
              <p:cNvSpPr/>
              <p:nvPr/>
            </p:nvSpPr>
            <p:spPr>
              <a:xfrm>
                <a:off x="8050965"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grpSp>
          <p:nvGrpSpPr>
            <p:cNvPr id="221" name="Group 220">
              <a:extLst>
                <a:ext uri="{FF2B5EF4-FFF2-40B4-BE49-F238E27FC236}">
                  <a16:creationId xmlns:a16="http://schemas.microsoft.com/office/drawing/2014/main" id="{99619121-065D-1647-A3FA-33C321D09F0A}"/>
                </a:ext>
              </a:extLst>
            </p:cNvPr>
            <p:cNvGrpSpPr/>
            <p:nvPr/>
          </p:nvGrpSpPr>
          <p:grpSpPr>
            <a:xfrm>
              <a:off x="8785411" y="6120109"/>
              <a:ext cx="788091" cy="480539"/>
              <a:chOff x="664432" y="6049467"/>
              <a:chExt cx="759555" cy="596714"/>
            </a:xfrm>
          </p:grpSpPr>
          <p:sp>
            <p:nvSpPr>
              <p:cNvPr id="310" name="Rectangle 309">
                <a:extLst>
                  <a:ext uri="{FF2B5EF4-FFF2-40B4-BE49-F238E27FC236}">
                    <a16:creationId xmlns:a16="http://schemas.microsoft.com/office/drawing/2014/main" id="{E765E5F2-9834-BF4E-9B77-A1344AAE8C48}"/>
                  </a:ext>
                </a:extLst>
              </p:cNvPr>
              <p:cNvSpPr/>
              <p:nvPr/>
            </p:nvSpPr>
            <p:spPr>
              <a:xfrm>
                <a:off x="664432"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a:t>
                </a:r>
                <a:endParaRPr lang="en-GB" sz="1000" dirty="0">
                  <a:solidFill>
                    <a:schemeClr val="tx1"/>
                  </a:solidFill>
                </a:endParaRPr>
              </a:p>
            </p:txBody>
          </p:sp>
          <p:sp>
            <p:nvSpPr>
              <p:cNvPr id="311" name="Rectangle 310">
                <a:extLst>
                  <a:ext uri="{FF2B5EF4-FFF2-40B4-BE49-F238E27FC236}">
                    <a16:creationId xmlns:a16="http://schemas.microsoft.com/office/drawing/2014/main" id="{2C1E967C-70D5-504F-977A-19AAAAD3AA90}"/>
                  </a:ext>
                </a:extLst>
              </p:cNvPr>
              <p:cNvSpPr/>
              <p:nvPr/>
            </p:nvSpPr>
            <p:spPr>
              <a:xfrm>
                <a:off x="664432"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2" name="Group 221">
              <a:extLst>
                <a:ext uri="{FF2B5EF4-FFF2-40B4-BE49-F238E27FC236}">
                  <a16:creationId xmlns:a16="http://schemas.microsoft.com/office/drawing/2014/main" id="{4D79B8F9-2E80-7B44-A2D4-6A0ABC5CADEE}"/>
                </a:ext>
              </a:extLst>
            </p:cNvPr>
            <p:cNvGrpSpPr/>
            <p:nvPr/>
          </p:nvGrpSpPr>
          <p:grpSpPr>
            <a:xfrm>
              <a:off x="9727948" y="6120109"/>
              <a:ext cx="788091" cy="480539"/>
              <a:chOff x="2593564" y="6049467"/>
              <a:chExt cx="759555" cy="596714"/>
            </a:xfrm>
          </p:grpSpPr>
          <p:sp>
            <p:nvSpPr>
              <p:cNvPr id="308" name="Rectangle 307">
                <a:extLst>
                  <a:ext uri="{FF2B5EF4-FFF2-40B4-BE49-F238E27FC236}">
                    <a16:creationId xmlns:a16="http://schemas.microsoft.com/office/drawing/2014/main" id="{BF843571-DA3E-D148-8CD6-624057B4EF70}"/>
                  </a:ext>
                </a:extLst>
              </p:cNvPr>
              <p:cNvSpPr/>
              <p:nvPr/>
            </p:nvSpPr>
            <p:spPr>
              <a:xfrm>
                <a:off x="2593564" y="6049469"/>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t>
                </a:r>
                <a:endParaRPr lang="en-GB" sz="1000" dirty="0">
                  <a:solidFill>
                    <a:schemeClr val="tx1"/>
                  </a:solidFill>
                </a:endParaRPr>
              </a:p>
            </p:txBody>
          </p:sp>
          <p:sp>
            <p:nvSpPr>
              <p:cNvPr id="309" name="Rectangle 308">
                <a:extLst>
                  <a:ext uri="{FF2B5EF4-FFF2-40B4-BE49-F238E27FC236}">
                    <a16:creationId xmlns:a16="http://schemas.microsoft.com/office/drawing/2014/main" id="{21417B9E-146C-6849-91FD-D1467E25DB1A}"/>
                  </a:ext>
                </a:extLst>
              </p:cNvPr>
              <p:cNvSpPr/>
              <p:nvPr/>
            </p:nvSpPr>
            <p:spPr>
              <a:xfrm>
                <a:off x="2593564" y="6049467"/>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3" name="Group 222">
              <a:extLst>
                <a:ext uri="{FF2B5EF4-FFF2-40B4-BE49-F238E27FC236}">
                  <a16:creationId xmlns:a16="http://schemas.microsoft.com/office/drawing/2014/main" id="{8555E3CA-7573-274F-B323-5CA865FDAD30}"/>
                </a:ext>
              </a:extLst>
            </p:cNvPr>
            <p:cNvGrpSpPr/>
            <p:nvPr/>
          </p:nvGrpSpPr>
          <p:grpSpPr>
            <a:xfrm>
              <a:off x="1576663" y="6102984"/>
              <a:ext cx="788091" cy="480538"/>
              <a:chOff x="9219775" y="6046465"/>
              <a:chExt cx="759555" cy="596713"/>
            </a:xfrm>
          </p:grpSpPr>
          <p:sp>
            <p:nvSpPr>
              <p:cNvPr id="306" name="Rectangle 305">
                <a:extLst>
                  <a:ext uri="{FF2B5EF4-FFF2-40B4-BE49-F238E27FC236}">
                    <a16:creationId xmlns:a16="http://schemas.microsoft.com/office/drawing/2014/main" id="{07562698-A306-CF4C-A565-31AB13738634}"/>
                  </a:ext>
                </a:extLst>
              </p:cNvPr>
              <p:cNvSpPr/>
              <p:nvPr/>
            </p:nvSpPr>
            <p:spPr>
              <a:xfrm>
                <a:off x="9219775"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W</a:t>
                </a:r>
                <a:endParaRPr lang="en-GB" sz="1000" dirty="0">
                  <a:solidFill>
                    <a:schemeClr val="tx1"/>
                  </a:solidFill>
                </a:endParaRPr>
              </a:p>
            </p:txBody>
          </p:sp>
          <p:sp>
            <p:nvSpPr>
              <p:cNvPr id="307" name="Rectangle 306">
                <a:extLst>
                  <a:ext uri="{FF2B5EF4-FFF2-40B4-BE49-F238E27FC236}">
                    <a16:creationId xmlns:a16="http://schemas.microsoft.com/office/drawing/2014/main" id="{D44F43AC-9761-F246-99B6-D5331A06231A}"/>
                  </a:ext>
                </a:extLst>
              </p:cNvPr>
              <p:cNvSpPr/>
              <p:nvPr/>
            </p:nvSpPr>
            <p:spPr>
              <a:xfrm>
                <a:off x="9219775"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4" name="Group 223">
              <a:extLst>
                <a:ext uri="{FF2B5EF4-FFF2-40B4-BE49-F238E27FC236}">
                  <a16:creationId xmlns:a16="http://schemas.microsoft.com/office/drawing/2014/main" id="{8952E840-16C6-5941-8FBB-E6B8A12A61C6}"/>
                </a:ext>
              </a:extLst>
            </p:cNvPr>
            <p:cNvGrpSpPr/>
            <p:nvPr/>
          </p:nvGrpSpPr>
          <p:grpSpPr>
            <a:xfrm>
              <a:off x="2811210" y="6102984"/>
              <a:ext cx="788091" cy="480538"/>
              <a:chOff x="11148907" y="6046465"/>
              <a:chExt cx="759555" cy="596713"/>
            </a:xfrm>
          </p:grpSpPr>
          <p:sp>
            <p:nvSpPr>
              <p:cNvPr id="304" name="Rectangle 303">
                <a:extLst>
                  <a:ext uri="{FF2B5EF4-FFF2-40B4-BE49-F238E27FC236}">
                    <a16:creationId xmlns:a16="http://schemas.microsoft.com/office/drawing/2014/main" id="{F7DFBFFC-4BAA-1B4F-96D3-B8319C888F56}"/>
                  </a:ext>
                </a:extLst>
              </p:cNvPr>
              <p:cNvSpPr/>
              <p:nvPr/>
            </p:nvSpPr>
            <p:spPr>
              <a:xfrm>
                <a:off x="111489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y</a:t>
                </a:r>
                <a:endParaRPr lang="en-GB" sz="1000" dirty="0">
                  <a:solidFill>
                    <a:schemeClr val="tx1"/>
                  </a:solidFill>
                </a:endParaRPr>
              </a:p>
            </p:txBody>
          </p:sp>
          <p:sp>
            <p:nvSpPr>
              <p:cNvPr id="305" name="Rectangle 304">
                <a:extLst>
                  <a:ext uri="{FF2B5EF4-FFF2-40B4-BE49-F238E27FC236}">
                    <a16:creationId xmlns:a16="http://schemas.microsoft.com/office/drawing/2014/main" id="{1322B2E0-BDF1-1A4C-925E-152759B95C3B}"/>
                  </a:ext>
                </a:extLst>
              </p:cNvPr>
              <p:cNvSpPr/>
              <p:nvPr/>
            </p:nvSpPr>
            <p:spPr>
              <a:xfrm>
                <a:off x="111489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5" name="Group 224">
              <a:extLst>
                <a:ext uri="{FF2B5EF4-FFF2-40B4-BE49-F238E27FC236}">
                  <a16:creationId xmlns:a16="http://schemas.microsoft.com/office/drawing/2014/main" id="{DEF9D73F-46DD-E641-B5B3-BA7EBEE13F48}"/>
                </a:ext>
              </a:extLst>
            </p:cNvPr>
            <p:cNvGrpSpPr/>
            <p:nvPr/>
          </p:nvGrpSpPr>
          <p:grpSpPr>
            <a:xfrm>
              <a:off x="4076485" y="6102984"/>
              <a:ext cx="788091" cy="480538"/>
              <a:chOff x="8319440" y="6046465"/>
              <a:chExt cx="759555" cy="596713"/>
            </a:xfrm>
          </p:grpSpPr>
          <p:sp>
            <p:nvSpPr>
              <p:cNvPr id="302" name="Rectangle 301">
                <a:extLst>
                  <a:ext uri="{FF2B5EF4-FFF2-40B4-BE49-F238E27FC236}">
                    <a16:creationId xmlns:a16="http://schemas.microsoft.com/office/drawing/2014/main" id="{80668FD6-6F29-3644-BA4B-7274989C82AE}"/>
                  </a:ext>
                </a:extLst>
              </p:cNvPr>
              <p:cNvSpPr/>
              <p:nvPr/>
            </p:nvSpPr>
            <p:spPr>
              <a:xfrm>
                <a:off x="8319440"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u</a:t>
                </a:r>
                <a:endParaRPr lang="en-GB" sz="1000" dirty="0">
                  <a:solidFill>
                    <a:schemeClr val="tx1"/>
                  </a:solidFill>
                </a:endParaRPr>
              </a:p>
            </p:txBody>
          </p:sp>
          <p:sp>
            <p:nvSpPr>
              <p:cNvPr id="303" name="Rectangle 302">
                <a:extLst>
                  <a:ext uri="{FF2B5EF4-FFF2-40B4-BE49-F238E27FC236}">
                    <a16:creationId xmlns:a16="http://schemas.microsoft.com/office/drawing/2014/main" id="{98550ECE-BB28-7A46-AF01-842DDE9F06F8}"/>
                  </a:ext>
                </a:extLst>
              </p:cNvPr>
              <p:cNvSpPr/>
              <p:nvPr/>
            </p:nvSpPr>
            <p:spPr>
              <a:xfrm>
                <a:off x="8319440"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6" name="Group 225">
              <a:extLst>
                <a:ext uri="{FF2B5EF4-FFF2-40B4-BE49-F238E27FC236}">
                  <a16:creationId xmlns:a16="http://schemas.microsoft.com/office/drawing/2014/main" id="{B43FADE9-760E-D646-BD7A-2DB2CB83273C}"/>
                </a:ext>
              </a:extLst>
            </p:cNvPr>
            <p:cNvGrpSpPr/>
            <p:nvPr/>
          </p:nvGrpSpPr>
          <p:grpSpPr>
            <a:xfrm>
              <a:off x="5183827" y="6109578"/>
              <a:ext cx="788091" cy="480538"/>
              <a:chOff x="6390307" y="6046465"/>
              <a:chExt cx="759555" cy="596713"/>
            </a:xfrm>
          </p:grpSpPr>
          <p:sp>
            <p:nvSpPr>
              <p:cNvPr id="300" name="Rectangle 299">
                <a:extLst>
                  <a:ext uri="{FF2B5EF4-FFF2-40B4-BE49-F238E27FC236}">
                    <a16:creationId xmlns:a16="http://schemas.microsoft.com/office/drawing/2014/main" id="{E398861C-9681-BE46-9D1A-A2D51176ACB1}"/>
                  </a:ext>
                </a:extLst>
              </p:cNvPr>
              <p:cNvSpPr/>
              <p:nvPr/>
            </p:nvSpPr>
            <p:spPr>
              <a:xfrm>
                <a:off x="6390307"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endParaRPr lang="en-GB" sz="1000" dirty="0">
                  <a:solidFill>
                    <a:schemeClr val="tx1"/>
                  </a:solidFill>
                </a:endParaRPr>
              </a:p>
            </p:txBody>
          </p:sp>
          <p:sp>
            <p:nvSpPr>
              <p:cNvPr id="301" name="Rectangle 300">
                <a:extLst>
                  <a:ext uri="{FF2B5EF4-FFF2-40B4-BE49-F238E27FC236}">
                    <a16:creationId xmlns:a16="http://schemas.microsoft.com/office/drawing/2014/main" id="{00966914-F183-2D48-9FD6-8FD1F65C430B}"/>
                  </a:ext>
                </a:extLst>
              </p:cNvPr>
              <p:cNvSpPr/>
              <p:nvPr/>
            </p:nvSpPr>
            <p:spPr>
              <a:xfrm>
                <a:off x="6390307"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7" name="Group 226">
              <a:extLst>
                <a:ext uri="{FF2B5EF4-FFF2-40B4-BE49-F238E27FC236}">
                  <a16:creationId xmlns:a16="http://schemas.microsoft.com/office/drawing/2014/main" id="{A0317031-3C06-FC4E-9539-4FA9705E1555}"/>
                </a:ext>
              </a:extLst>
            </p:cNvPr>
            <p:cNvGrpSpPr/>
            <p:nvPr/>
          </p:nvGrpSpPr>
          <p:grpSpPr>
            <a:xfrm>
              <a:off x="6392728" y="6120109"/>
              <a:ext cx="788091" cy="480538"/>
              <a:chOff x="3447504" y="6046465"/>
              <a:chExt cx="759555" cy="596713"/>
            </a:xfrm>
          </p:grpSpPr>
          <p:sp>
            <p:nvSpPr>
              <p:cNvPr id="298" name="Rectangle 297">
                <a:extLst>
                  <a:ext uri="{FF2B5EF4-FFF2-40B4-BE49-F238E27FC236}">
                    <a16:creationId xmlns:a16="http://schemas.microsoft.com/office/drawing/2014/main" id="{7ACC976C-59E2-8A44-84C5-C9E1FF7A0809}"/>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299" name="Rectangle 298">
                <a:extLst>
                  <a:ext uri="{FF2B5EF4-FFF2-40B4-BE49-F238E27FC236}">
                    <a16:creationId xmlns:a16="http://schemas.microsoft.com/office/drawing/2014/main" id="{F4D65676-B51C-AE48-897A-EBC95A6AB7F3}"/>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8" name="Group 227">
              <a:extLst>
                <a:ext uri="{FF2B5EF4-FFF2-40B4-BE49-F238E27FC236}">
                  <a16:creationId xmlns:a16="http://schemas.microsoft.com/office/drawing/2014/main" id="{875DB4DB-4A39-094D-A147-55BB65EE2020}"/>
                </a:ext>
              </a:extLst>
            </p:cNvPr>
            <p:cNvGrpSpPr/>
            <p:nvPr/>
          </p:nvGrpSpPr>
          <p:grpSpPr>
            <a:xfrm>
              <a:off x="7578913" y="6120109"/>
              <a:ext cx="788091" cy="480538"/>
              <a:chOff x="5376636" y="6046465"/>
              <a:chExt cx="759555" cy="596713"/>
            </a:xfrm>
          </p:grpSpPr>
          <p:sp>
            <p:nvSpPr>
              <p:cNvPr id="296" name="Rectangle 295">
                <a:extLst>
                  <a:ext uri="{FF2B5EF4-FFF2-40B4-BE49-F238E27FC236}">
                    <a16:creationId xmlns:a16="http://schemas.microsoft.com/office/drawing/2014/main" id="{DBDD0F8B-DB44-6A4A-8C9E-822E3E66983C}"/>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297" name="Rectangle 296">
                <a:extLst>
                  <a:ext uri="{FF2B5EF4-FFF2-40B4-BE49-F238E27FC236}">
                    <a16:creationId xmlns:a16="http://schemas.microsoft.com/office/drawing/2014/main" id="{B73C453B-12A5-AE40-B0BB-6C9A2D17B41A}"/>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29" name="Group 228">
              <a:extLst>
                <a:ext uri="{FF2B5EF4-FFF2-40B4-BE49-F238E27FC236}">
                  <a16:creationId xmlns:a16="http://schemas.microsoft.com/office/drawing/2014/main" id="{F6BC61FB-502C-C347-AF5A-7B30488249DA}"/>
                </a:ext>
              </a:extLst>
            </p:cNvPr>
            <p:cNvGrpSpPr/>
            <p:nvPr/>
          </p:nvGrpSpPr>
          <p:grpSpPr>
            <a:xfrm>
              <a:off x="6413043" y="6109578"/>
              <a:ext cx="788091" cy="480538"/>
              <a:chOff x="3447504" y="6046465"/>
              <a:chExt cx="759555" cy="596713"/>
            </a:xfrm>
          </p:grpSpPr>
          <p:sp>
            <p:nvSpPr>
              <p:cNvPr id="294" name="Rectangle 293">
                <a:extLst>
                  <a:ext uri="{FF2B5EF4-FFF2-40B4-BE49-F238E27FC236}">
                    <a16:creationId xmlns:a16="http://schemas.microsoft.com/office/drawing/2014/main" id="{00FCBDA3-F8D8-E74E-A1FE-6E91E768EB7A}"/>
                  </a:ext>
                </a:extLst>
              </p:cNvPr>
              <p:cNvSpPr/>
              <p:nvPr/>
            </p:nvSpPr>
            <p:spPr>
              <a:xfrm>
                <a:off x="3447504"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l</a:t>
                </a:r>
                <a:endParaRPr lang="en-GB" sz="1000" dirty="0">
                  <a:solidFill>
                    <a:schemeClr val="tx1"/>
                  </a:solidFill>
                </a:endParaRPr>
              </a:p>
            </p:txBody>
          </p:sp>
          <p:sp>
            <p:nvSpPr>
              <p:cNvPr id="295" name="Rectangle 294">
                <a:extLst>
                  <a:ext uri="{FF2B5EF4-FFF2-40B4-BE49-F238E27FC236}">
                    <a16:creationId xmlns:a16="http://schemas.microsoft.com/office/drawing/2014/main" id="{927494BB-EC85-A440-870F-A0CF533736AC}"/>
                  </a:ext>
                </a:extLst>
              </p:cNvPr>
              <p:cNvSpPr/>
              <p:nvPr/>
            </p:nvSpPr>
            <p:spPr>
              <a:xfrm>
                <a:off x="3447504"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30" name="Group 229">
              <a:extLst>
                <a:ext uri="{FF2B5EF4-FFF2-40B4-BE49-F238E27FC236}">
                  <a16:creationId xmlns:a16="http://schemas.microsoft.com/office/drawing/2014/main" id="{AD18CE9D-BDA8-5048-9F95-BD3B7AC7D4BB}"/>
                </a:ext>
              </a:extLst>
            </p:cNvPr>
            <p:cNvGrpSpPr/>
            <p:nvPr/>
          </p:nvGrpSpPr>
          <p:grpSpPr>
            <a:xfrm>
              <a:off x="7599227" y="6109578"/>
              <a:ext cx="788091" cy="480538"/>
              <a:chOff x="5376636" y="6046465"/>
              <a:chExt cx="759555" cy="596713"/>
            </a:xfrm>
          </p:grpSpPr>
          <p:sp>
            <p:nvSpPr>
              <p:cNvPr id="292" name="Rectangle 291">
                <a:extLst>
                  <a:ext uri="{FF2B5EF4-FFF2-40B4-BE49-F238E27FC236}">
                    <a16:creationId xmlns:a16="http://schemas.microsoft.com/office/drawing/2014/main" id="{C0BB9A09-7550-E144-9DF3-35C781DCD017}"/>
                  </a:ext>
                </a:extLst>
              </p:cNvPr>
              <p:cNvSpPr/>
              <p:nvPr/>
            </p:nvSpPr>
            <p:spPr>
              <a:xfrm>
                <a:off x="5376636" y="6046466"/>
                <a:ext cx="759555" cy="59671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i</a:t>
                </a:r>
                <a:endParaRPr lang="en-GB" sz="1000" dirty="0">
                  <a:solidFill>
                    <a:schemeClr val="tx1"/>
                  </a:solidFill>
                </a:endParaRPr>
              </a:p>
            </p:txBody>
          </p:sp>
          <p:sp>
            <p:nvSpPr>
              <p:cNvPr id="293" name="Rectangle 292">
                <a:extLst>
                  <a:ext uri="{FF2B5EF4-FFF2-40B4-BE49-F238E27FC236}">
                    <a16:creationId xmlns:a16="http://schemas.microsoft.com/office/drawing/2014/main" id="{B046C935-4DD2-3142-813F-6C19BF96E864}"/>
                  </a:ext>
                </a:extLst>
              </p:cNvPr>
              <p:cNvSpPr/>
              <p:nvPr/>
            </p:nvSpPr>
            <p:spPr>
              <a:xfrm>
                <a:off x="5376636" y="6046465"/>
                <a:ext cx="759555" cy="177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grpSp>
        <p:grpSp>
          <p:nvGrpSpPr>
            <p:cNvPr id="231" name="Group 230">
              <a:extLst>
                <a:ext uri="{FF2B5EF4-FFF2-40B4-BE49-F238E27FC236}">
                  <a16:creationId xmlns:a16="http://schemas.microsoft.com/office/drawing/2014/main" id="{27BD4824-03C2-5343-9F6B-09F5E1B0A756}"/>
                </a:ext>
              </a:extLst>
            </p:cNvPr>
            <p:cNvGrpSpPr/>
            <p:nvPr/>
          </p:nvGrpSpPr>
          <p:grpSpPr>
            <a:xfrm>
              <a:off x="4914466" y="3462124"/>
              <a:ext cx="743166" cy="532022"/>
              <a:chOff x="5040548" y="1189925"/>
              <a:chExt cx="716257" cy="660644"/>
            </a:xfrm>
          </p:grpSpPr>
          <p:sp>
            <p:nvSpPr>
              <p:cNvPr id="290" name="Rectangle 289">
                <a:extLst>
                  <a:ext uri="{FF2B5EF4-FFF2-40B4-BE49-F238E27FC236}">
                    <a16:creationId xmlns:a16="http://schemas.microsoft.com/office/drawing/2014/main" id="{BD5F8F81-9256-F340-BC96-04E5B5D50241}"/>
                  </a:ext>
                </a:extLst>
              </p:cNvPr>
              <p:cNvSpPr/>
              <p:nvPr/>
            </p:nvSpPr>
            <p:spPr>
              <a:xfrm>
                <a:off x="5040548"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a:t>
                </a:r>
                <a:endParaRPr lang="en-GB" sz="1050" dirty="0">
                  <a:solidFill>
                    <a:schemeClr val="tx1"/>
                  </a:solidFill>
                </a:endParaRPr>
              </a:p>
            </p:txBody>
          </p:sp>
          <p:sp>
            <p:nvSpPr>
              <p:cNvPr id="291" name="Rectangle 290">
                <a:extLst>
                  <a:ext uri="{FF2B5EF4-FFF2-40B4-BE49-F238E27FC236}">
                    <a16:creationId xmlns:a16="http://schemas.microsoft.com/office/drawing/2014/main" id="{7E904CE5-D0A2-DE4B-84BE-40C6684619F8}"/>
                  </a:ext>
                </a:extLst>
              </p:cNvPr>
              <p:cNvSpPr/>
              <p:nvPr/>
            </p:nvSpPr>
            <p:spPr>
              <a:xfrm>
                <a:off x="5040548"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grpSp>
          <p:nvGrpSpPr>
            <p:cNvPr id="232" name="Group 231">
              <a:extLst>
                <a:ext uri="{FF2B5EF4-FFF2-40B4-BE49-F238E27FC236}">
                  <a16:creationId xmlns:a16="http://schemas.microsoft.com/office/drawing/2014/main" id="{E5BA1B7D-BBCB-4842-BADF-9A38A8221DC6}"/>
                </a:ext>
              </a:extLst>
            </p:cNvPr>
            <p:cNvGrpSpPr/>
            <p:nvPr/>
          </p:nvGrpSpPr>
          <p:grpSpPr>
            <a:xfrm>
              <a:off x="5889179" y="3462124"/>
              <a:ext cx="743166" cy="532022"/>
              <a:chOff x="6859714" y="1189925"/>
              <a:chExt cx="716257" cy="660644"/>
            </a:xfrm>
          </p:grpSpPr>
          <p:sp>
            <p:nvSpPr>
              <p:cNvPr id="288" name="Rectangle 287">
                <a:extLst>
                  <a:ext uri="{FF2B5EF4-FFF2-40B4-BE49-F238E27FC236}">
                    <a16:creationId xmlns:a16="http://schemas.microsoft.com/office/drawing/2014/main" id="{EBDA0D3A-1FF2-784D-93A2-7384DA764A73}"/>
                  </a:ext>
                </a:extLst>
              </p:cNvPr>
              <p:cNvSpPr/>
              <p:nvPr/>
            </p:nvSpPr>
            <p:spPr>
              <a:xfrm>
                <a:off x="6859714" y="1189926"/>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SPACE</a:t>
                </a:r>
                <a:endParaRPr lang="en-GB" sz="1050" dirty="0">
                  <a:solidFill>
                    <a:schemeClr val="tx1"/>
                  </a:solidFill>
                </a:endParaRPr>
              </a:p>
            </p:txBody>
          </p:sp>
          <p:sp>
            <p:nvSpPr>
              <p:cNvPr id="289" name="Rectangle 288">
                <a:extLst>
                  <a:ext uri="{FF2B5EF4-FFF2-40B4-BE49-F238E27FC236}">
                    <a16:creationId xmlns:a16="http://schemas.microsoft.com/office/drawing/2014/main" id="{322E06D9-950B-854E-893A-989673BFA59B}"/>
                  </a:ext>
                </a:extLst>
              </p:cNvPr>
              <p:cNvSpPr/>
              <p:nvPr/>
            </p:nvSpPr>
            <p:spPr>
              <a:xfrm>
                <a:off x="6859714" y="1189925"/>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5</a:t>
                </a:r>
              </a:p>
            </p:txBody>
          </p:sp>
        </p:grpSp>
        <p:sp>
          <p:nvSpPr>
            <p:cNvPr id="233" name="Rectangle 232">
              <a:extLst>
                <a:ext uri="{FF2B5EF4-FFF2-40B4-BE49-F238E27FC236}">
                  <a16:creationId xmlns:a16="http://schemas.microsoft.com/office/drawing/2014/main" id="{C774B547-1687-DF46-AAAF-94751697B11A}"/>
                </a:ext>
              </a:extLst>
            </p:cNvPr>
            <p:cNvSpPr/>
            <p:nvPr/>
          </p:nvSpPr>
          <p:spPr>
            <a:xfrm>
              <a:off x="5541543" y="240380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10</a:t>
              </a:r>
              <a:endParaRPr lang="en-GB" sz="1050" dirty="0">
                <a:solidFill>
                  <a:schemeClr val="tx1"/>
                </a:solidFill>
              </a:endParaRPr>
            </a:p>
          </p:txBody>
        </p:sp>
        <p:grpSp>
          <p:nvGrpSpPr>
            <p:cNvPr id="234" name="Group 233">
              <a:extLst>
                <a:ext uri="{FF2B5EF4-FFF2-40B4-BE49-F238E27FC236}">
                  <a16:creationId xmlns:a16="http://schemas.microsoft.com/office/drawing/2014/main" id="{E5BAEB30-ECFC-014F-8FEC-0252C0B1217F}"/>
                </a:ext>
              </a:extLst>
            </p:cNvPr>
            <p:cNvGrpSpPr/>
            <p:nvPr/>
          </p:nvGrpSpPr>
          <p:grpSpPr>
            <a:xfrm>
              <a:off x="257514" y="5052469"/>
              <a:ext cx="743166" cy="532023"/>
              <a:chOff x="6231799" y="4357920"/>
              <a:chExt cx="716257" cy="660645"/>
            </a:xfrm>
          </p:grpSpPr>
          <p:sp>
            <p:nvSpPr>
              <p:cNvPr id="286" name="Rectangle 285">
                <a:extLst>
                  <a:ext uri="{FF2B5EF4-FFF2-40B4-BE49-F238E27FC236}">
                    <a16:creationId xmlns:a16="http://schemas.microsoft.com/office/drawing/2014/main" id="{54DDCEAB-1BE0-8640-B870-687A56E3A77C}"/>
                  </a:ext>
                </a:extLst>
              </p:cNvPr>
              <p:cNvSpPr/>
              <p:nvPr/>
            </p:nvSpPr>
            <p:spPr>
              <a:xfrm>
                <a:off x="6231799" y="4357922"/>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r</a:t>
                </a:r>
                <a:endParaRPr lang="en-GB" sz="1050" dirty="0">
                  <a:solidFill>
                    <a:schemeClr val="tx1"/>
                  </a:solidFill>
                </a:endParaRPr>
              </a:p>
            </p:txBody>
          </p:sp>
          <p:sp>
            <p:nvSpPr>
              <p:cNvPr id="287" name="Rectangle 286">
                <a:extLst>
                  <a:ext uri="{FF2B5EF4-FFF2-40B4-BE49-F238E27FC236}">
                    <a16:creationId xmlns:a16="http://schemas.microsoft.com/office/drawing/2014/main" id="{FA6B5639-03D1-B449-BDC4-B171FC8E143D}"/>
                  </a:ext>
                </a:extLst>
              </p:cNvPr>
              <p:cNvSpPr/>
              <p:nvPr/>
            </p:nvSpPr>
            <p:spPr>
              <a:xfrm>
                <a:off x="6231799" y="435792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2</a:t>
                </a:r>
              </a:p>
            </p:txBody>
          </p:sp>
        </p:grpSp>
        <p:sp>
          <p:nvSpPr>
            <p:cNvPr id="235" name="Rectangle 234">
              <a:extLst>
                <a:ext uri="{FF2B5EF4-FFF2-40B4-BE49-F238E27FC236}">
                  <a16:creationId xmlns:a16="http://schemas.microsoft.com/office/drawing/2014/main" id="{26307143-DC98-DE4E-AA34-2DD7EFF6ABCB}"/>
                </a:ext>
              </a:extLst>
            </p:cNvPr>
            <p:cNvSpPr/>
            <p:nvPr/>
          </p:nvSpPr>
          <p:spPr>
            <a:xfrm>
              <a:off x="2341025"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6" name="Rectangle 235">
              <a:extLst>
                <a:ext uri="{FF2B5EF4-FFF2-40B4-BE49-F238E27FC236}">
                  <a16:creationId xmlns:a16="http://schemas.microsoft.com/office/drawing/2014/main" id="{AEC036EE-9B99-8140-ADD4-C31C202C6A91}"/>
                </a:ext>
              </a:extLst>
            </p:cNvPr>
            <p:cNvSpPr/>
            <p:nvPr/>
          </p:nvSpPr>
          <p:spPr>
            <a:xfrm>
              <a:off x="4663580" y="505247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7" name="Rectangle 236">
              <a:extLst>
                <a:ext uri="{FF2B5EF4-FFF2-40B4-BE49-F238E27FC236}">
                  <a16:creationId xmlns:a16="http://schemas.microsoft.com/office/drawing/2014/main" id="{EFC60116-3BC9-EF4B-98AB-87DDBFC92E86}"/>
                </a:ext>
              </a:extLst>
            </p:cNvPr>
            <p:cNvSpPr/>
            <p:nvPr/>
          </p:nvSpPr>
          <p:spPr>
            <a:xfrm>
              <a:off x="7028107" y="505532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8" name="Rectangle 237">
              <a:extLst>
                <a:ext uri="{FF2B5EF4-FFF2-40B4-BE49-F238E27FC236}">
                  <a16:creationId xmlns:a16="http://schemas.microsoft.com/office/drawing/2014/main" id="{997BDA00-60EF-5540-A0DA-2D39A81DB385}"/>
                </a:ext>
              </a:extLst>
            </p:cNvPr>
            <p:cNvSpPr/>
            <p:nvPr/>
          </p:nvSpPr>
          <p:spPr>
            <a:xfrm>
              <a:off x="9360897" y="5069594"/>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endParaRPr lang="en-GB" sz="1050" dirty="0">
                <a:solidFill>
                  <a:schemeClr val="tx1"/>
                </a:solidFill>
              </a:endParaRPr>
            </a:p>
          </p:txBody>
        </p:sp>
        <p:sp>
          <p:nvSpPr>
            <p:cNvPr id="239" name="Rectangle 238">
              <a:extLst>
                <a:ext uri="{FF2B5EF4-FFF2-40B4-BE49-F238E27FC236}">
                  <a16:creationId xmlns:a16="http://schemas.microsoft.com/office/drawing/2014/main" id="{138F7D22-6174-B24A-91A2-8D853B54A1FD}"/>
                </a:ext>
              </a:extLst>
            </p:cNvPr>
            <p:cNvSpPr/>
            <p:nvPr/>
          </p:nvSpPr>
          <p:spPr>
            <a:xfrm>
              <a:off x="908783" y="3885400"/>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240" name="Group 239">
              <a:extLst>
                <a:ext uri="{FF2B5EF4-FFF2-40B4-BE49-F238E27FC236}">
                  <a16:creationId xmlns:a16="http://schemas.microsoft.com/office/drawing/2014/main" id="{6538C556-C6F9-7E42-A7A3-4AB8DE595663}"/>
                </a:ext>
              </a:extLst>
            </p:cNvPr>
            <p:cNvGrpSpPr/>
            <p:nvPr/>
          </p:nvGrpSpPr>
          <p:grpSpPr>
            <a:xfrm>
              <a:off x="5971" y="4254435"/>
              <a:ext cx="743166" cy="532022"/>
              <a:chOff x="6813639" y="2674940"/>
              <a:chExt cx="716257" cy="660644"/>
            </a:xfrm>
          </p:grpSpPr>
          <p:sp>
            <p:nvSpPr>
              <p:cNvPr id="284" name="Rectangle 283">
                <a:extLst>
                  <a:ext uri="{FF2B5EF4-FFF2-40B4-BE49-F238E27FC236}">
                    <a16:creationId xmlns:a16="http://schemas.microsoft.com/office/drawing/2014/main" id="{E8A9687F-85FB-1C43-9F8B-A3B5C325636E}"/>
                  </a:ext>
                </a:extLst>
              </p:cNvPr>
              <p:cNvSpPr/>
              <p:nvPr/>
            </p:nvSpPr>
            <p:spPr>
              <a:xfrm>
                <a:off x="6813639"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n</a:t>
                </a:r>
                <a:endParaRPr lang="en-GB" sz="1050" dirty="0">
                  <a:solidFill>
                    <a:schemeClr val="tx1"/>
                  </a:solidFill>
                </a:endParaRPr>
              </a:p>
            </p:txBody>
          </p:sp>
          <p:sp>
            <p:nvSpPr>
              <p:cNvPr id="285" name="Rectangle 284">
                <a:extLst>
                  <a:ext uri="{FF2B5EF4-FFF2-40B4-BE49-F238E27FC236}">
                    <a16:creationId xmlns:a16="http://schemas.microsoft.com/office/drawing/2014/main" id="{AE0435DD-D250-7042-A89A-4479F799E44E}"/>
                  </a:ext>
                </a:extLst>
              </p:cNvPr>
              <p:cNvSpPr/>
              <p:nvPr/>
            </p:nvSpPr>
            <p:spPr>
              <a:xfrm>
                <a:off x="6813639"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3</a:t>
                </a:r>
              </a:p>
            </p:txBody>
          </p:sp>
        </p:grpSp>
        <p:sp>
          <p:nvSpPr>
            <p:cNvPr id="241" name="Rectangle 240">
              <a:extLst>
                <a:ext uri="{FF2B5EF4-FFF2-40B4-BE49-F238E27FC236}">
                  <a16:creationId xmlns:a16="http://schemas.microsoft.com/office/drawing/2014/main" id="{E02AC4B3-36D6-6449-B519-409D70BB9788}"/>
                </a:ext>
              </a:extLst>
            </p:cNvPr>
            <p:cNvSpPr/>
            <p:nvPr/>
          </p:nvSpPr>
          <p:spPr>
            <a:xfrm>
              <a:off x="10949827" y="3885399"/>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grpSp>
          <p:nvGrpSpPr>
            <p:cNvPr id="242" name="Group 241">
              <a:extLst>
                <a:ext uri="{FF2B5EF4-FFF2-40B4-BE49-F238E27FC236}">
                  <a16:creationId xmlns:a16="http://schemas.microsoft.com/office/drawing/2014/main" id="{9056AF57-DC8E-6243-9A56-4CEF62527325}"/>
                </a:ext>
              </a:extLst>
            </p:cNvPr>
            <p:cNvGrpSpPr/>
            <p:nvPr/>
          </p:nvGrpSpPr>
          <p:grpSpPr>
            <a:xfrm>
              <a:off x="9511135" y="3841544"/>
              <a:ext cx="743166" cy="532022"/>
              <a:chOff x="4994473" y="2674940"/>
              <a:chExt cx="716257" cy="660644"/>
            </a:xfrm>
          </p:grpSpPr>
          <p:sp>
            <p:nvSpPr>
              <p:cNvPr id="282" name="Rectangle 281">
                <a:extLst>
                  <a:ext uri="{FF2B5EF4-FFF2-40B4-BE49-F238E27FC236}">
                    <a16:creationId xmlns:a16="http://schemas.microsoft.com/office/drawing/2014/main" id="{BEC1C2AE-0511-4A45-A141-116DF36E9626}"/>
                  </a:ext>
                </a:extLst>
              </p:cNvPr>
              <p:cNvSpPr/>
              <p:nvPr/>
            </p:nvSpPr>
            <p:spPr>
              <a:xfrm>
                <a:off x="4994473" y="2674941"/>
                <a:ext cx="716257" cy="66064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e</a:t>
                </a:r>
                <a:endParaRPr lang="en-GB" sz="1050" dirty="0">
                  <a:solidFill>
                    <a:schemeClr val="tx1"/>
                  </a:solidFill>
                </a:endParaRPr>
              </a:p>
            </p:txBody>
          </p:sp>
          <p:sp>
            <p:nvSpPr>
              <p:cNvPr id="283" name="Rectangle 282">
                <a:extLst>
                  <a:ext uri="{FF2B5EF4-FFF2-40B4-BE49-F238E27FC236}">
                    <a16:creationId xmlns:a16="http://schemas.microsoft.com/office/drawing/2014/main" id="{84918415-FEE3-D849-A92A-A3DD26F2CF5D}"/>
                  </a:ext>
                </a:extLst>
              </p:cNvPr>
              <p:cNvSpPr/>
              <p:nvPr/>
            </p:nvSpPr>
            <p:spPr>
              <a:xfrm>
                <a:off x="4994473" y="2674940"/>
                <a:ext cx="716257" cy="1961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4</a:t>
                </a:r>
              </a:p>
            </p:txBody>
          </p:sp>
        </p:grpSp>
        <p:sp>
          <p:nvSpPr>
            <p:cNvPr id="243" name="Rectangle 242">
              <a:extLst>
                <a:ext uri="{FF2B5EF4-FFF2-40B4-BE49-F238E27FC236}">
                  <a16:creationId xmlns:a16="http://schemas.microsoft.com/office/drawing/2014/main" id="{736066DC-35D0-BC48-A88F-C62DCC31D955}"/>
                </a:ext>
              </a:extLst>
            </p:cNvPr>
            <p:cNvSpPr/>
            <p:nvPr/>
          </p:nvSpPr>
          <p:spPr>
            <a:xfrm>
              <a:off x="919206"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endParaRPr lang="en-GB" sz="1050" dirty="0">
                <a:solidFill>
                  <a:schemeClr val="tx1"/>
                </a:solidFill>
              </a:endParaRPr>
            </a:p>
          </p:txBody>
        </p:sp>
        <p:sp>
          <p:nvSpPr>
            <p:cNvPr id="244" name="Rectangle 243">
              <a:extLst>
                <a:ext uri="{FF2B5EF4-FFF2-40B4-BE49-F238E27FC236}">
                  <a16:creationId xmlns:a16="http://schemas.microsoft.com/office/drawing/2014/main" id="{F2831C13-84E8-654B-9924-34A8EF488F07}"/>
                </a:ext>
              </a:extLst>
            </p:cNvPr>
            <p:cNvSpPr/>
            <p:nvPr/>
          </p:nvSpPr>
          <p:spPr>
            <a:xfrm>
              <a:off x="3251244" y="392250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245" name="Rectangle 244">
              <a:extLst>
                <a:ext uri="{FF2B5EF4-FFF2-40B4-BE49-F238E27FC236}">
                  <a16:creationId xmlns:a16="http://schemas.microsoft.com/office/drawing/2014/main" id="{186EDE08-42EE-3048-8D15-8CE808FCB1ED}"/>
                </a:ext>
              </a:extLst>
            </p:cNvPr>
            <p:cNvSpPr/>
            <p:nvPr/>
          </p:nvSpPr>
          <p:spPr>
            <a:xfrm>
              <a:off x="7998686" y="394248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endParaRPr lang="en-GB" sz="1050" dirty="0">
                <a:solidFill>
                  <a:schemeClr val="tx1"/>
                </a:solidFill>
              </a:endParaRPr>
            </a:p>
          </p:txBody>
        </p:sp>
        <p:sp>
          <p:nvSpPr>
            <p:cNvPr id="246" name="Rectangle 245">
              <a:extLst>
                <a:ext uri="{FF2B5EF4-FFF2-40B4-BE49-F238E27FC236}">
                  <a16:creationId xmlns:a16="http://schemas.microsoft.com/office/drawing/2014/main" id="{1E1727B2-5D73-B944-AD26-6007C93A1900}"/>
                </a:ext>
              </a:extLst>
            </p:cNvPr>
            <p:cNvSpPr/>
            <p:nvPr/>
          </p:nvSpPr>
          <p:spPr>
            <a:xfrm>
              <a:off x="9988125" y="2917841"/>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endParaRPr lang="en-GB" sz="1050" dirty="0">
                <a:solidFill>
                  <a:schemeClr val="tx1"/>
                </a:solidFill>
              </a:endParaRPr>
            </a:p>
          </p:txBody>
        </p:sp>
        <p:sp>
          <p:nvSpPr>
            <p:cNvPr id="247" name="Rectangle 246">
              <a:extLst>
                <a:ext uri="{FF2B5EF4-FFF2-40B4-BE49-F238E27FC236}">
                  <a16:creationId xmlns:a16="http://schemas.microsoft.com/office/drawing/2014/main" id="{8670EA87-6B1D-8C40-8B37-BE74D1BD3985}"/>
                </a:ext>
              </a:extLst>
            </p:cNvPr>
            <p:cNvSpPr/>
            <p:nvPr/>
          </p:nvSpPr>
          <p:spPr>
            <a:xfrm>
              <a:off x="1977555" y="213564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11</a:t>
              </a:r>
              <a:endParaRPr lang="en-GB" sz="1050" dirty="0">
                <a:solidFill>
                  <a:schemeClr val="tx1"/>
                </a:solidFill>
              </a:endParaRPr>
            </a:p>
          </p:txBody>
        </p:sp>
        <p:cxnSp>
          <p:nvCxnSpPr>
            <p:cNvPr id="248" name="Straight Connector 247">
              <a:extLst>
                <a:ext uri="{FF2B5EF4-FFF2-40B4-BE49-F238E27FC236}">
                  <a16:creationId xmlns:a16="http://schemas.microsoft.com/office/drawing/2014/main" id="{C4BE19A0-FE38-1244-A923-A0B97DE2F6D1}"/>
                </a:ext>
              </a:extLst>
            </p:cNvPr>
            <p:cNvCxnSpPr>
              <a:endCxn id="267" idx="0"/>
            </p:cNvCxnSpPr>
            <p:nvPr/>
          </p:nvCxnSpPr>
          <p:spPr>
            <a:xfrm flipH="1">
              <a:off x="1970709" y="5351017"/>
              <a:ext cx="670850"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E7612E9-2C8D-DD4F-9980-AA3EAF2B2E7C}"/>
                </a:ext>
              </a:extLst>
            </p:cNvPr>
            <p:cNvCxnSpPr>
              <a:endCxn id="273" idx="0"/>
            </p:cNvCxnSpPr>
            <p:nvPr/>
          </p:nvCxnSpPr>
          <p:spPr>
            <a:xfrm>
              <a:off x="2641558" y="5351017"/>
              <a:ext cx="563698" cy="7519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308D6E7-9A44-FC42-AAC2-F1B4842FD4BC}"/>
                </a:ext>
              </a:extLst>
            </p:cNvPr>
            <p:cNvCxnSpPr>
              <a:endCxn id="276" idx="0"/>
            </p:cNvCxnSpPr>
            <p:nvPr/>
          </p:nvCxnSpPr>
          <p:spPr>
            <a:xfrm flipH="1">
              <a:off x="4470531" y="5351016"/>
              <a:ext cx="493582" cy="7519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C92BA81-F224-424E-B5A7-E5E958C51150}"/>
                </a:ext>
              </a:extLst>
            </p:cNvPr>
            <p:cNvCxnSpPr>
              <a:stCxn id="301" idx="0"/>
              <a:endCxn id="236" idx="2"/>
            </p:cNvCxnSpPr>
            <p:nvPr/>
          </p:nvCxnSpPr>
          <p:spPr>
            <a:xfrm flipH="1" flipV="1">
              <a:off x="4964113" y="5351016"/>
              <a:ext cx="613760" cy="75856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296F7C8-8EAD-004B-A6D3-F4D3262106FD}"/>
                </a:ext>
              </a:extLst>
            </p:cNvPr>
            <p:cNvCxnSpPr>
              <a:endCxn id="300" idx="0"/>
            </p:cNvCxnSpPr>
            <p:nvPr/>
          </p:nvCxnSpPr>
          <p:spPr>
            <a:xfrm>
              <a:off x="7328639" y="5353871"/>
              <a:ext cx="664634" cy="7557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771FD9B-A038-224F-9BC6-A8787979A29D}"/>
                </a:ext>
              </a:extLst>
            </p:cNvPr>
            <p:cNvCxnSpPr>
              <a:endCxn id="284" idx="0"/>
            </p:cNvCxnSpPr>
            <p:nvPr/>
          </p:nvCxnSpPr>
          <p:spPr>
            <a:xfrm flipH="1">
              <a:off x="6786774" y="5353871"/>
              <a:ext cx="541865" cy="7662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0021C33-F96B-AB4C-90DB-1D753B6CB881}"/>
                </a:ext>
              </a:extLst>
            </p:cNvPr>
            <p:cNvCxnSpPr/>
            <p:nvPr/>
          </p:nvCxnSpPr>
          <p:spPr>
            <a:xfrm>
              <a:off x="9661430" y="5368141"/>
              <a:ext cx="460564" cy="7519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99BFFA9-FB8C-134B-89F4-7AFDBFBFDA3A}"/>
                </a:ext>
              </a:extLst>
            </p:cNvPr>
            <p:cNvCxnSpPr/>
            <p:nvPr/>
          </p:nvCxnSpPr>
          <p:spPr>
            <a:xfrm flipH="1">
              <a:off x="9179457" y="5368141"/>
              <a:ext cx="481973" cy="7519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B2926AC-4D2B-6548-9E3A-964E367EE734}"/>
                </a:ext>
              </a:extLst>
            </p:cNvPr>
            <p:cNvCxnSpPr/>
            <p:nvPr/>
          </p:nvCxnSpPr>
          <p:spPr>
            <a:xfrm>
              <a:off x="8299219" y="4241031"/>
              <a:ext cx="1362211" cy="8285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47BB655-8486-C446-A53C-8125537A3328}"/>
                </a:ext>
              </a:extLst>
            </p:cNvPr>
            <p:cNvCxnSpPr/>
            <p:nvPr/>
          </p:nvCxnSpPr>
          <p:spPr>
            <a:xfrm flipH="1">
              <a:off x="7328639" y="4241031"/>
              <a:ext cx="970579" cy="8142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1879558-F306-4843-B814-15166ACA8567}"/>
                </a:ext>
              </a:extLst>
            </p:cNvPr>
            <p:cNvCxnSpPr>
              <a:endCxn id="261" idx="0"/>
            </p:cNvCxnSpPr>
            <p:nvPr/>
          </p:nvCxnSpPr>
          <p:spPr>
            <a:xfrm flipH="1">
              <a:off x="10711854" y="4183946"/>
              <a:ext cx="538506" cy="91818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5B70958D-63CA-CA42-9694-F4A98FE908FC}"/>
                </a:ext>
              </a:extLst>
            </p:cNvPr>
            <p:cNvCxnSpPr>
              <a:endCxn id="263" idx="0"/>
            </p:cNvCxnSpPr>
            <p:nvPr/>
          </p:nvCxnSpPr>
          <p:spPr>
            <a:xfrm>
              <a:off x="11250360" y="4183946"/>
              <a:ext cx="371584" cy="91818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8070193-078D-B64C-94FD-8E61F634EA0D}"/>
                </a:ext>
              </a:extLst>
            </p:cNvPr>
            <p:cNvCxnSpPr/>
            <p:nvPr/>
          </p:nvCxnSpPr>
          <p:spPr>
            <a:xfrm>
              <a:off x="3551777" y="4221051"/>
              <a:ext cx="1412336" cy="83141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612C4CA5-7B6A-BE49-A0F5-F0AAD8F3FB81}"/>
                </a:ext>
              </a:extLst>
            </p:cNvPr>
            <p:cNvCxnSpPr/>
            <p:nvPr/>
          </p:nvCxnSpPr>
          <p:spPr>
            <a:xfrm flipH="1">
              <a:off x="2641558" y="4221051"/>
              <a:ext cx="910219" cy="83141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279E892-2FE6-7A46-9E80-D66BE3BE9E25}"/>
                </a:ext>
              </a:extLst>
            </p:cNvPr>
            <p:cNvCxnSpPr/>
            <p:nvPr/>
          </p:nvCxnSpPr>
          <p:spPr>
            <a:xfrm>
              <a:off x="1209316" y="4183947"/>
              <a:ext cx="371584" cy="86852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43DB50E-C2B5-A44F-A7D5-5377898443E7}"/>
                </a:ext>
              </a:extLst>
            </p:cNvPr>
            <p:cNvCxnSpPr/>
            <p:nvPr/>
          </p:nvCxnSpPr>
          <p:spPr>
            <a:xfrm flipH="1">
              <a:off x="629098" y="4183947"/>
              <a:ext cx="580218" cy="86852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839108-7B98-8F4A-A655-3CFE3E446CBD}"/>
                </a:ext>
              </a:extLst>
            </p:cNvPr>
            <p:cNvCxnSpPr/>
            <p:nvPr/>
          </p:nvCxnSpPr>
          <p:spPr>
            <a:xfrm flipH="1">
              <a:off x="377555" y="3216388"/>
              <a:ext cx="842184" cy="10380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98FF7802-45EF-094D-A264-A36984F48B6E}"/>
                </a:ext>
              </a:extLst>
            </p:cNvPr>
            <p:cNvCxnSpPr/>
            <p:nvPr/>
          </p:nvCxnSpPr>
          <p:spPr>
            <a:xfrm flipH="1">
              <a:off x="1209316" y="3216388"/>
              <a:ext cx="10423" cy="66901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6AB2E863-AC1D-1A43-BD61-1546559A8724}"/>
                </a:ext>
              </a:extLst>
            </p:cNvPr>
            <p:cNvCxnSpPr/>
            <p:nvPr/>
          </p:nvCxnSpPr>
          <p:spPr>
            <a:xfrm flipH="1">
              <a:off x="9882718" y="3216388"/>
              <a:ext cx="405940" cy="62515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2B05E10-1901-0345-BE98-5A77476A50A1}"/>
                </a:ext>
              </a:extLst>
            </p:cNvPr>
            <p:cNvCxnSpPr/>
            <p:nvPr/>
          </p:nvCxnSpPr>
          <p:spPr>
            <a:xfrm>
              <a:off x="10288658" y="3216388"/>
              <a:ext cx="961702" cy="6690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6B773BE-5A0F-2D43-8A80-0CDE5F327AAD}"/>
                </a:ext>
              </a:extLst>
            </p:cNvPr>
            <p:cNvCxnSpPr/>
            <p:nvPr/>
          </p:nvCxnSpPr>
          <p:spPr>
            <a:xfrm flipH="1">
              <a:off x="1219739" y="2434189"/>
              <a:ext cx="1058348" cy="48365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0ADB77E-3F1A-2C46-B655-E1A7BE6C9752}"/>
                </a:ext>
              </a:extLst>
            </p:cNvPr>
            <p:cNvCxnSpPr/>
            <p:nvPr/>
          </p:nvCxnSpPr>
          <p:spPr>
            <a:xfrm>
              <a:off x="2278087" y="2434189"/>
              <a:ext cx="1273690" cy="148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37CFEEC-898B-6643-B1E0-E725F3A0E0EF}"/>
                </a:ext>
              </a:extLst>
            </p:cNvPr>
            <p:cNvCxnSpPr/>
            <p:nvPr/>
          </p:nvCxnSpPr>
          <p:spPr>
            <a:xfrm>
              <a:off x="5842076" y="2702348"/>
              <a:ext cx="418687" cy="7597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7AC04426-B453-324E-87D2-78088B21DB14}"/>
                </a:ext>
              </a:extLst>
            </p:cNvPr>
            <p:cNvCxnSpPr/>
            <p:nvPr/>
          </p:nvCxnSpPr>
          <p:spPr>
            <a:xfrm flipH="1">
              <a:off x="5286050" y="2702348"/>
              <a:ext cx="556026" cy="7597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2" name="Rectangle 271">
              <a:extLst>
                <a:ext uri="{FF2B5EF4-FFF2-40B4-BE49-F238E27FC236}">
                  <a16:creationId xmlns:a16="http://schemas.microsoft.com/office/drawing/2014/main" id="{9ECBFF33-CF68-1949-97EC-A9B098FFA037}"/>
                </a:ext>
              </a:extLst>
            </p:cNvPr>
            <p:cNvSpPr/>
            <p:nvPr/>
          </p:nvSpPr>
          <p:spPr>
            <a:xfrm>
              <a:off x="8341521" y="2105255"/>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12</a:t>
              </a:r>
              <a:endParaRPr lang="en-GB" sz="1050" dirty="0">
                <a:solidFill>
                  <a:schemeClr val="tx1"/>
                </a:solidFill>
              </a:endParaRPr>
            </a:p>
          </p:txBody>
        </p:sp>
        <p:cxnSp>
          <p:nvCxnSpPr>
            <p:cNvPr id="273" name="Straight Connector 272">
              <a:extLst>
                <a:ext uri="{FF2B5EF4-FFF2-40B4-BE49-F238E27FC236}">
                  <a16:creationId xmlns:a16="http://schemas.microsoft.com/office/drawing/2014/main" id="{A00478C8-C800-DB4E-8308-96511EE62FA8}"/>
                </a:ext>
              </a:extLst>
            </p:cNvPr>
            <p:cNvCxnSpPr/>
            <p:nvPr/>
          </p:nvCxnSpPr>
          <p:spPr>
            <a:xfrm>
              <a:off x="8642053" y="2403801"/>
              <a:ext cx="1646604" cy="5140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BE6EEED-B576-5D4F-BFB9-95867FFDDC93}"/>
                </a:ext>
              </a:extLst>
            </p:cNvPr>
            <p:cNvCxnSpPr/>
            <p:nvPr/>
          </p:nvCxnSpPr>
          <p:spPr>
            <a:xfrm flipH="1">
              <a:off x="8299219" y="2403801"/>
              <a:ext cx="342835" cy="153868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5A46DF11-4922-1345-A999-B7FA32D6918E}"/>
                </a:ext>
              </a:extLst>
            </p:cNvPr>
            <p:cNvCxnSpPr/>
            <p:nvPr/>
          </p:nvCxnSpPr>
          <p:spPr>
            <a:xfrm flipH="1">
              <a:off x="2278087" y="1154950"/>
              <a:ext cx="1497865" cy="98069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834BDD79-5F58-284B-9CC9-331AA58DB776}"/>
                </a:ext>
              </a:extLst>
            </p:cNvPr>
            <p:cNvSpPr/>
            <p:nvPr/>
          </p:nvSpPr>
          <p:spPr>
            <a:xfrm>
              <a:off x="6832826" y="876383"/>
              <a:ext cx="601066" cy="29854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22</a:t>
              </a:r>
              <a:endParaRPr lang="en-GB" sz="1050" dirty="0">
                <a:solidFill>
                  <a:schemeClr val="tx1"/>
                </a:solidFill>
              </a:endParaRPr>
            </a:p>
          </p:txBody>
        </p:sp>
        <p:cxnSp>
          <p:nvCxnSpPr>
            <p:cNvPr id="277" name="Straight Connector 276">
              <a:extLst>
                <a:ext uri="{FF2B5EF4-FFF2-40B4-BE49-F238E27FC236}">
                  <a16:creationId xmlns:a16="http://schemas.microsoft.com/office/drawing/2014/main" id="{5E2981B0-196E-8448-9F00-1EEA95F0E854}"/>
                </a:ext>
              </a:extLst>
            </p:cNvPr>
            <p:cNvCxnSpPr/>
            <p:nvPr/>
          </p:nvCxnSpPr>
          <p:spPr>
            <a:xfrm flipH="1">
              <a:off x="5842076" y="1174930"/>
              <a:ext cx="1291283" cy="122887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837D950-9024-0F44-9233-0174DCD53BF1}"/>
                </a:ext>
              </a:extLst>
            </p:cNvPr>
            <p:cNvCxnSpPr/>
            <p:nvPr/>
          </p:nvCxnSpPr>
          <p:spPr>
            <a:xfrm>
              <a:off x="7133359" y="1174930"/>
              <a:ext cx="1466393" cy="93032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51BC7747-5A10-BE4C-B60B-EB89FDEE392F}"/>
                </a:ext>
              </a:extLst>
            </p:cNvPr>
            <p:cNvSpPr/>
            <p:nvPr/>
          </p:nvSpPr>
          <p:spPr>
            <a:xfrm>
              <a:off x="4756026" y="191386"/>
              <a:ext cx="1778820" cy="28801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START</a:t>
              </a:r>
              <a:endParaRPr lang="en-GB" sz="1050" dirty="0">
                <a:solidFill>
                  <a:schemeClr val="tx1"/>
                </a:solidFill>
              </a:endParaRPr>
            </a:p>
          </p:txBody>
        </p:sp>
        <p:cxnSp>
          <p:nvCxnSpPr>
            <p:cNvPr id="280" name="Straight Connector 279">
              <a:extLst>
                <a:ext uri="{FF2B5EF4-FFF2-40B4-BE49-F238E27FC236}">
                  <a16:creationId xmlns:a16="http://schemas.microsoft.com/office/drawing/2014/main" id="{8F078089-4344-6940-A5FD-8D3BAA8790B2}"/>
                </a:ext>
              </a:extLst>
            </p:cNvPr>
            <p:cNvCxnSpPr/>
            <p:nvPr/>
          </p:nvCxnSpPr>
          <p:spPr>
            <a:xfrm>
              <a:off x="5657632" y="489932"/>
              <a:ext cx="1475726" cy="3864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4726D94-7E73-224B-8425-CE259E536BCA}"/>
                </a:ext>
              </a:extLst>
            </p:cNvPr>
            <p:cNvCxnSpPr>
              <a:cxnSpLocks/>
            </p:cNvCxnSpPr>
            <p:nvPr/>
          </p:nvCxnSpPr>
          <p:spPr>
            <a:xfrm flipH="1">
              <a:off x="3775952" y="489932"/>
              <a:ext cx="1879118" cy="68499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718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 &amp; -</a:t>
            </a:r>
          </a:p>
        </p:txBody>
      </p:sp>
      <p:sp>
        <p:nvSpPr>
          <p:cNvPr id="3" name="Content Placeholder 2"/>
          <p:cNvSpPr>
            <a:spLocks noGrp="1"/>
          </p:cNvSpPr>
          <p:nvPr>
            <p:ph idx="1"/>
          </p:nvPr>
        </p:nvSpPr>
        <p:spPr/>
        <p:txBody>
          <a:bodyPr/>
          <a:lstStyle/>
          <a:p>
            <a:r>
              <a:rPr lang="en-GB" dirty="0"/>
              <a:t>+ More popular letters use less binary bits </a:t>
            </a:r>
          </a:p>
          <a:p>
            <a:endParaRPr lang="en-GB" dirty="0"/>
          </a:p>
          <a:p>
            <a:pPr marL="457200" indent="-457200">
              <a:buFontTx/>
              <a:buChar char="-"/>
            </a:pPr>
            <a:r>
              <a:rPr lang="en-GB" dirty="0"/>
              <a:t>Takes time to make a Huffman Tree </a:t>
            </a:r>
          </a:p>
          <a:p>
            <a:pPr marL="457200" indent="-457200">
              <a:buFontTx/>
              <a:buChar char="-"/>
            </a:pPr>
            <a:r>
              <a:rPr lang="en-GB" dirty="0"/>
              <a:t>You have to store the tree so there is a reference </a:t>
            </a:r>
          </a:p>
          <a:p>
            <a:pPr marL="457200" indent="-457200">
              <a:buFontTx/>
              <a:buChar char="-"/>
            </a:pPr>
            <a:endParaRPr lang="en-GB" dirty="0"/>
          </a:p>
          <a:p>
            <a:r>
              <a:rPr lang="en-GB" dirty="0"/>
              <a:t>± If you have a really deep/tall tree, you may have a letter that uses more than 8 bits. But this is okay because that letter will be at the bottom of the tree and those letters are not used often</a:t>
            </a:r>
          </a:p>
          <a:p>
            <a:endParaRPr lang="en-GB" dirty="0"/>
          </a:p>
        </p:txBody>
      </p:sp>
    </p:spTree>
    <p:extLst>
      <p:ext uri="{BB962C8B-B14F-4D97-AF65-F5344CB8AC3E}">
        <p14:creationId xmlns:p14="http://schemas.microsoft.com/office/powerpoint/2010/main" val="3639256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fontScale="90000"/>
          </a:bodyPr>
          <a:lstStyle/>
          <a:p>
            <a:r>
              <a:rPr lang="en-US" dirty="0">
                <a:solidFill>
                  <a:schemeClr val="tx1"/>
                </a:solidFill>
              </a:rPr>
              <a:t>Today</a:t>
            </a:r>
          </a:p>
        </p:txBody>
      </p:sp>
      <p:sp>
        <p:nvSpPr>
          <p:cNvPr id="3" name="Content Placeholder 2"/>
          <p:cNvSpPr>
            <a:spLocks noGrp="1"/>
          </p:cNvSpPr>
          <p:nvPr>
            <p:ph idx="1"/>
          </p:nvPr>
        </p:nvSpPr>
        <p:spPr>
          <a:solidFill>
            <a:srgbClr val="FFFF00"/>
          </a:solidFill>
        </p:spPr>
        <p:txBody>
          <a:bodyPr/>
          <a:lstStyle/>
          <a:p>
            <a:r>
              <a:rPr lang="en-US" dirty="0">
                <a:solidFill>
                  <a:schemeClr val="tx1"/>
                </a:solidFill>
              </a:rPr>
              <a:t>Understand : What is a video?</a:t>
            </a:r>
          </a:p>
          <a:p>
            <a:endParaRPr lang="en-US" dirty="0">
              <a:solidFill>
                <a:schemeClr val="tx1"/>
              </a:solidFill>
            </a:endParaRPr>
          </a:p>
          <a:p>
            <a:r>
              <a:rPr lang="en-US" dirty="0">
                <a:solidFill>
                  <a:schemeClr val="tx1"/>
                </a:solidFill>
              </a:rPr>
              <a:t>Able : Explain encoding </a:t>
            </a:r>
          </a:p>
          <a:p>
            <a:endParaRPr lang="en-US" dirty="0">
              <a:solidFill>
                <a:schemeClr val="tx1"/>
              </a:solidFill>
            </a:endParaRPr>
          </a:p>
          <a:p>
            <a:r>
              <a:rPr lang="en-US" dirty="0">
                <a:solidFill>
                  <a:schemeClr val="tx1"/>
                </a:solidFill>
              </a:rPr>
              <a:t>Answer : What is frame rate</a:t>
            </a:r>
          </a:p>
        </p:txBody>
      </p:sp>
    </p:spTree>
    <p:extLst>
      <p:ext uri="{BB962C8B-B14F-4D97-AF65-F5344CB8AC3E}">
        <p14:creationId xmlns:p14="http://schemas.microsoft.com/office/powerpoint/2010/main" val="680697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A153-7E7A-0143-847D-2BBCF53F6B3D}"/>
              </a:ext>
            </a:extLst>
          </p:cNvPr>
          <p:cNvSpPr>
            <a:spLocks noGrp="1"/>
          </p:cNvSpPr>
          <p:nvPr>
            <p:ph type="title"/>
          </p:nvPr>
        </p:nvSpPr>
        <p:spPr/>
        <p:txBody>
          <a:bodyPr>
            <a:normAutofit fontScale="90000"/>
          </a:bodyPr>
          <a:lstStyle/>
          <a:p>
            <a:r>
              <a:rPr lang="en-GB" dirty="0"/>
              <a:t>ICE Sizes</a:t>
            </a:r>
          </a:p>
        </p:txBody>
      </p:sp>
      <p:sp>
        <p:nvSpPr>
          <p:cNvPr id="6" name="Content Placeholder 5">
            <a:extLst>
              <a:ext uri="{FF2B5EF4-FFF2-40B4-BE49-F238E27FC236}">
                <a16:creationId xmlns:a16="http://schemas.microsoft.com/office/drawing/2014/main" id="{1BD4E27D-F632-F749-8E4A-E2171562666A}"/>
              </a:ext>
            </a:extLst>
          </p:cNvPr>
          <p:cNvSpPr>
            <a:spLocks noGrp="1"/>
          </p:cNvSpPr>
          <p:nvPr>
            <p:ph idx="1"/>
          </p:nvPr>
        </p:nvSpPr>
        <p:spPr/>
        <p:txBody>
          <a:bodyPr>
            <a:normAutofit fontScale="85000" lnSpcReduction="20000"/>
          </a:bodyPr>
          <a:lstStyle/>
          <a:p>
            <a:r>
              <a:rPr lang="en-GB" dirty="0"/>
              <a:t>The IEC wants to keep everything as 1000 not 1024. So it goes:</a:t>
            </a:r>
          </a:p>
          <a:p>
            <a:endParaRPr lang="en-GB" dirty="0"/>
          </a:p>
          <a:p>
            <a:r>
              <a:rPr lang="en-GB" dirty="0"/>
              <a:t>1 bit </a:t>
            </a:r>
          </a:p>
          <a:p>
            <a:r>
              <a:rPr lang="en-GB" dirty="0"/>
              <a:t>1 nibble = 4 bits </a:t>
            </a:r>
          </a:p>
          <a:p>
            <a:r>
              <a:rPr lang="en-GB" dirty="0"/>
              <a:t>1 byte = 2 nibbles = 8 bits</a:t>
            </a:r>
          </a:p>
          <a:p>
            <a:r>
              <a:rPr lang="en-GB" dirty="0"/>
              <a:t>1 kilobyte (kb) = 1000 bytes</a:t>
            </a:r>
          </a:p>
          <a:p>
            <a:r>
              <a:rPr lang="en-GB" dirty="0"/>
              <a:t>1 megabyte (mb) = 1000 kb</a:t>
            </a:r>
          </a:p>
          <a:p>
            <a:r>
              <a:rPr lang="en-GB" dirty="0"/>
              <a:t>1 gigabyte (gb) = 1000 mb</a:t>
            </a:r>
          </a:p>
          <a:p>
            <a:r>
              <a:rPr lang="en-GB" dirty="0"/>
              <a:t>1 terabyte (tb) = 1000 gb</a:t>
            </a:r>
          </a:p>
          <a:p>
            <a:r>
              <a:rPr lang="en-GB" dirty="0"/>
              <a:t>1 petabyte (pb) = 1000 tb</a:t>
            </a:r>
          </a:p>
          <a:p>
            <a:r>
              <a:rPr lang="en-GB" dirty="0"/>
              <a:t>1 exabyte (eb) = 1000 pb</a:t>
            </a:r>
          </a:p>
          <a:p>
            <a:endParaRPr lang="en-GB" dirty="0"/>
          </a:p>
          <a:p>
            <a:r>
              <a:rPr lang="en-GB" dirty="0"/>
              <a:t>And now we have another problem…. Because everyone still thinks kilobyte is 1024 and not 1000 like the IEC wants.</a:t>
            </a:r>
          </a:p>
          <a:p>
            <a:endParaRPr lang="en-GB" dirty="0"/>
          </a:p>
          <a:p>
            <a:r>
              <a:rPr lang="en-GB" dirty="0"/>
              <a:t>So when someone says kilobyte does it mean 1000 bytes like the IEC wants or does it mean 1024 bytes like everyone thinks? </a:t>
            </a:r>
          </a:p>
        </p:txBody>
      </p:sp>
    </p:spTree>
    <p:extLst>
      <p:ext uri="{BB962C8B-B14F-4D97-AF65-F5344CB8AC3E}">
        <p14:creationId xmlns:p14="http://schemas.microsoft.com/office/powerpoint/2010/main" val="97608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 video?</a:t>
            </a:r>
          </a:p>
        </p:txBody>
      </p:sp>
      <p:sp>
        <p:nvSpPr>
          <p:cNvPr id="3" name="Content Placeholder 2"/>
          <p:cNvSpPr>
            <a:spLocks noGrp="1"/>
          </p:cNvSpPr>
          <p:nvPr>
            <p:ph idx="1"/>
          </p:nvPr>
        </p:nvSpPr>
        <p:spPr/>
        <p:txBody>
          <a:bodyPr>
            <a:normAutofit/>
          </a:bodyPr>
          <a:lstStyle/>
          <a:p>
            <a:r>
              <a:rPr lang="en-US" dirty="0"/>
              <a:t>What is the correct definition?</a:t>
            </a:r>
          </a:p>
          <a:p>
            <a:endParaRPr lang="en-US" dirty="0"/>
          </a:p>
          <a:p>
            <a:pPr marL="514350" indent="-514350">
              <a:buFont typeface="+mj-lt"/>
              <a:buAutoNum type="arabicPeriod"/>
            </a:pPr>
            <a:r>
              <a:rPr lang="en-US" dirty="0"/>
              <a:t>Video is a series of moving images played back at speed to imitate movement </a:t>
            </a:r>
          </a:p>
          <a:p>
            <a:pPr marL="514350" indent="-514350">
              <a:buFont typeface="+mj-lt"/>
              <a:buAutoNum type="arabicPeriod"/>
            </a:pPr>
            <a:endParaRPr lang="en-US" dirty="0"/>
          </a:p>
          <a:p>
            <a:pPr marL="514350" indent="-514350">
              <a:buFont typeface="+mj-lt"/>
              <a:buAutoNum type="arabicPeriod"/>
            </a:pPr>
            <a:r>
              <a:rPr lang="en-US" dirty="0"/>
              <a:t>Video is a series of moving images </a:t>
            </a:r>
          </a:p>
          <a:p>
            <a:pPr marL="514350" indent="-514350">
              <a:buFont typeface="+mj-lt"/>
              <a:buAutoNum type="arabicPeriod"/>
            </a:pPr>
            <a:endParaRPr lang="en-US" dirty="0"/>
          </a:p>
          <a:p>
            <a:pPr marL="514350" indent="-514350">
              <a:buFont typeface="+mj-lt"/>
              <a:buAutoNum type="arabicPeriod"/>
            </a:pPr>
            <a:r>
              <a:rPr lang="en-US" dirty="0"/>
              <a:t>Video is a series of still images </a:t>
            </a:r>
          </a:p>
          <a:p>
            <a:pPr marL="514350" indent="-514350">
              <a:buFont typeface="+mj-lt"/>
              <a:buAutoNum type="arabicPeriod"/>
            </a:pPr>
            <a:endParaRPr lang="en-US" dirty="0"/>
          </a:p>
          <a:p>
            <a:pPr marL="514350" indent="-514350">
              <a:buFont typeface="+mj-lt"/>
              <a:buAutoNum type="arabicPeriod"/>
            </a:pPr>
            <a:r>
              <a:rPr lang="en-US" dirty="0"/>
              <a:t>Video is a series of still images that are play backed at speed to imitate movement </a:t>
            </a:r>
          </a:p>
        </p:txBody>
      </p:sp>
    </p:spTree>
    <p:extLst>
      <p:ext uri="{BB962C8B-B14F-4D97-AF65-F5344CB8AC3E}">
        <p14:creationId xmlns:p14="http://schemas.microsoft.com/office/powerpoint/2010/main" val="1965196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Frames</a:t>
            </a:r>
          </a:p>
        </p:txBody>
      </p:sp>
      <p:sp>
        <p:nvSpPr>
          <p:cNvPr id="3" name="Content Placeholder 2"/>
          <p:cNvSpPr>
            <a:spLocks noGrp="1"/>
          </p:cNvSpPr>
          <p:nvPr>
            <p:ph idx="1"/>
          </p:nvPr>
        </p:nvSpPr>
        <p:spPr/>
        <p:txBody>
          <a:bodyPr>
            <a:normAutofit/>
          </a:bodyPr>
          <a:lstStyle/>
          <a:p>
            <a:r>
              <a:rPr lang="en-US" dirty="0"/>
              <a:t>If video is a set of images play backed at speed. How quick must it be?</a:t>
            </a:r>
          </a:p>
          <a:p>
            <a:endParaRPr lang="en-US" dirty="0"/>
          </a:p>
          <a:p>
            <a:r>
              <a:rPr lang="en-US" dirty="0"/>
              <a:t>Frame – This means one image. </a:t>
            </a:r>
          </a:p>
          <a:p>
            <a:endParaRPr lang="en-US" dirty="0"/>
          </a:p>
          <a:p>
            <a:r>
              <a:rPr lang="en-US" dirty="0"/>
              <a:t>If you have 1 image on screen for 1 second, you say your video is 1 frame per second (fps)</a:t>
            </a:r>
          </a:p>
          <a:p>
            <a:endParaRPr lang="en-US" dirty="0"/>
          </a:p>
          <a:p>
            <a:r>
              <a:rPr lang="en-US" dirty="0"/>
              <a:t>Most videos are 30fps and smooth videos or video games are done at 60fps. </a:t>
            </a:r>
          </a:p>
          <a:p>
            <a:endParaRPr lang="en-US" dirty="0"/>
          </a:p>
          <a:p>
            <a:r>
              <a:rPr lang="en-US" dirty="0"/>
              <a:t>Higher frame rate the smoother the video playback </a:t>
            </a:r>
          </a:p>
        </p:txBody>
      </p:sp>
    </p:spTree>
    <p:extLst>
      <p:ext uri="{BB962C8B-B14F-4D97-AF65-F5344CB8AC3E}">
        <p14:creationId xmlns:p14="http://schemas.microsoft.com/office/powerpoint/2010/main" val="3089827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Encoding </a:t>
            </a:r>
          </a:p>
        </p:txBody>
      </p:sp>
      <p:sp>
        <p:nvSpPr>
          <p:cNvPr id="3" name="Content Placeholder 2"/>
          <p:cNvSpPr>
            <a:spLocks noGrp="1"/>
          </p:cNvSpPr>
          <p:nvPr>
            <p:ph idx="1"/>
          </p:nvPr>
        </p:nvSpPr>
        <p:spPr/>
        <p:txBody>
          <a:bodyPr/>
          <a:lstStyle/>
          <a:p>
            <a:r>
              <a:rPr lang="en-US" dirty="0"/>
              <a:t>There are two main ways that a video gets displayed. </a:t>
            </a:r>
          </a:p>
          <a:p>
            <a:endParaRPr lang="en-US" dirty="0"/>
          </a:p>
          <a:p>
            <a:r>
              <a:rPr lang="en-US" dirty="0"/>
              <a:t>Interlaced encoding </a:t>
            </a:r>
          </a:p>
          <a:p>
            <a:endParaRPr lang="en-US" dirty="0"/>
          </a:p>
          <a:p>
            <a:r>
              <a:rPr lang="en-US" dirty="0"/>
              <a:t>Progressive encoding </a:t>
            </a:r>
          </a:p>
        </p:txBody>
      </p:sp>
    </p:spTree>
    <p:extLst>
      <p:ext uri="{BB962C8B-B14F-4D97-AF65-F5344CB8AC3E}">
        <p14:creationId xmlns:p14="http://schemas.microsoft.com/office/powerpoint/2010/main" val="3473218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Interlaced</a:t>
            </a:r>
          </a:p>
        </p:txBody>
      </p:sp>
      <p:sp>
        <p:nvSpPr>
          <p:cNvPr id="3" name="Content Placeholder 2"/>
          <p:cNvSpPr>
            <a:spLocks noGrp="1"/>
          </p:cNvSpPr>
          <p:nvPr>
            <p:ph idx="1"/>
          </p:nvPr>
        </p:nvSpPr>
        <p:spPr/>
        <p:txBody>
          <a:bodyPr/>
          <a:lstStyle/>
          <a:p>
            <a:r>
              <a:rPr lang="en-US" dirty="0"/>
              <a:t>It shows an image in two frames</a:t>
            </a:r>
          </a:p>
          <a:p>
            <a:endParaRPr lang="en-US" dirty="0"/>
          </a:p>
          <a:p>
            <a:r>
              <a:rPr lang="en-US" dirty="0"/>
              <a:t>Splits image into rows</a:t>
            </a:r>
          </a:p>
          <a:p>
            <a:endParaRPr lang="en-US" dirty="0"/>
          </a:p>
          <a:p>
            <a:r>
              <a:rPr lang="en-US" dirty="0"/>
              <a:t>Displays the odd number rows in the first frame</a:t>
            </a:r>
          </a:p>
          <a:p>
            <a:endParaRPr lang="en-US" dirty="0"/>
          </a:p>
          <a:p>
            <a:r>
              <a:rPr lang="en-US" dirty="0"/>
              <a:t>Then displays even number rows in the second</a:t>
            </a:r>
          </a:p>
          <a:p>
            <a:endParaRPr lang="en-US" dirty="0"/>
          </a:p>
          <a:p>
            <a:r>
              <a:rPr lang="en-US" dirty="0"/>
              <a:t>Happens so quick you think it</a:t>
            </a:r>
            <a:r>
              <a:rPr lang="uk-UA" dirty="0"/>
              <a:t>’</a:t>
            </a:r>
            <a:r>
              <a:rPr lang="en-US" dirty="0"/>
              <a:t>s a single frame</a:t>
            </a:r>
          </a:p>
        </p:txBody>
      </p:sp>
    </p:spTree>
    <p:extLst>
      <p:ext uri="{BB962C8B-B14F-4D97-AF65-F5344CB8AC3E}">
        <p14:creationId xmlns:p14="http://schemas.microsoft.com/office/powerpoint/2010/main" val="719454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Interlaced – Takes a frame</a:t>
            </a:r>
          </a:p>
        </p:txBody>
      </p:sp>
      <p:sp>
        <p:nvSpPr>
          <p:cNvPr id="3" name="Content Placeholder 2">
            <a:extLst>
              <a:ext uri="{FF2B5EF4-FFF2-40B4-BE49-F238E27FC236}">
                <a16:creationId xmlns:a16="http://schemas.microsoft.com/office/drawing/2014/main" id="{2F009BB6-4F0B-8AC1-3AA3-278B5A2D415B}"/>
              </a:ext>
            </a:extLst>
          </p:cNvPr>
          <p:cNvSpPr>
            <a:spLocks noGrp="1"/>
          </p:cNvSpPr>
          <p:nvPr>
            <p:ph idx="1"/>
          </p:nvPr>
        </p:nvSpPr>
        <p:spPr/>
        <p:txBody>
          <a:bodyPr/>
          <a:lstStyle/>
          <a:p>
            <a:endParaRPr lang="en-CN"/>
          </a:p>
        </p:txBody>
      </p:sp>
      <p:grpSp>
        <p:nvGrpSpPr>
          <p:cNvPr id="14" name="Group 13"/>
          <p:cNvGrpSpPr/>
          <p:nvPr/>
        </p:nvGrpSpPr>
        <p:grpSpPr>
          <a:xfrm>
            <a:off x="2051817" y="1220666"/>
            <a:ext cx="8098677" cy="5092983"/>
            <a:chOff x="527816" y="1220665"/>
            <a:chExt cx="8098677" cy="5092983"/>
          </a:xfrm>
        </p:grpSpPr>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527816" y="5937737"/>
              <a:ext cx="8098677" cy="375911"/>
            </a:xfrm>
            <a:prstGeom prst="rect">
              <a:avLst/>
            </a:prstGeom>
          </p:spPr>
        </p:pic>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527816" y="5354260"/>
              <a:ext cx="8098677" cy="583477"/>
            </a:xfrm>
            <a:prstGeom prst="rect">
              <a:avLst/>
            </a:prstGeom>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527816" y="4616333"/>
              <a:ext cx="8098677" cy="737927"/>
            </a:xfrm>
            <a:prstGeom prst="rect">
              <a:avLst/>
            </a:prstGeom>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527816" y="3912728"/>
              <a:ext cx="8098677" cy="703605"/>
            </a:xfrm>
            <a:prstGeom prst="rect">
              <a:avLst/>
            </a:prstGeom>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527816" y="3157640"/>
              <a:ext cx="8098677" cy="755088"/>
            </a:xfrm>
            <a:prstGeom prst="rect">
              <a:avLst/>
            </a:prstGeom>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527816" y="2210396"/>
              <a:ext cx="8098677" cy="947245"/>
            </a:xfrm>
            <a:prstGeom prst="rect">
              <a:avLst/>
            </a:prstGeom>
            <a:noFill/>
            <a:ln>
              <a:noFill/>
            </a:ln>
          </p:spPr>
        </p:pic>
        <p:pic>
          <p:nvPicPr>
            <p:cNvPr id="13"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527816" y="1220665"/>
              <a:ext cx="8098677" cy="989731"/>
            </a:xfrm>
            <a:prstGeom prst="rect">
              <a:avLst/>
            </a:prstGeom>
            <a:noFill/>
            <a:ln>
              <a:noFill/>
            </a:ln>
          </p:spPr>
        </p:pic>
      </p:grpSp>
    </p:spTree>
    <p:extLst>
      <p:ext uri="{BB962C8B-B14F-4D97-AF65-F5344CB8AC3E}">
        <p14:creationId xmlns:p14="http://schemas.microsoft.com/office/powerpoint/2010/main" val="2281672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Interlaced – Splits it</a:t>
            </a:r>
          </a:p>
        </p:txBody>
      </p:sp>
      <p:sp>
        <p:nvSpPr>
          <p:cNvPr id="3" name="Content Placeholder 2">
            <a:extLst>
              <a:ext uri="{FF2B5EF4-FFF2-40B4-BE49-F238E27FC236}">
                <a16:creationId xmlns:a16="http://schemas.microsoft.com/office/drawing/2014/main" id="{5261C0C2-0567-B40E-6260-044C75A81965}"/>
              </a:ext>
            </a:extLst>
          </p:cNvPr>
          <p:cNvSpPr>
            <a:spLocks noGrp="1"/>
          </p:cNvSpPr>
          <p:nvPr>
            <p:ph idx="1"/>
          </p:nvPr>
        </p:nvSpPr>
        <p:spPr/>
        <p:txBody>
          <a:bodyPr/>
          <a:lstStyle/>
          <a:p>
            <a:endParaRPr lang="en-CN"/>
          </a:p>
        </p:txBody>
      </p:sp>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2051817" y="5937738"/>
            <a:ext cx="8098677" cy="375911"/>
          </a:xfrm>
          <a:prstGeom prst="rect">
            <a:avLst/>
          </a:prstGeom>
          <a:ln w="28575" cmpd="sng">
            <a:solidFill>
              <a:schemeClr val="tx1"/>
            </a:solidFill>
          </a:ln>
        </p:spPr>
      </p:pic>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2051817" y="5354261"/>
            <a:ext cx="8098677" cy="583477"/>
          </a:xfrm>
          <a:prstGeom prst="rect">
            <a:avLst/>
          </a:prstGeom>
          <a:ln w="28575" cmpd="sng">
            <a:solidFill>
              <a:schemeClr val="tx1"/>
            </a:solidFill>
          </a:ln>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2051817" y="4616334"/>
            <a:ext cx="8098677" cy="737927"/>
          </a:xfrm>
          <a:prstGeom prst="rect">
            <a:avLst/>
          </a:prstGeom>
          <a:ln w="28575" cmpd="sng">
            <a:solidFill>
              <a:schemeClr val="tx1"/>
            </a:solidFill>
          </a:ln>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2051817" y="3912729"/>
            <a:ext cx="8098677" cy="703605"/>
          </a:xfrm>
          <a:prstGeom prst="rect">
            <a:avLst/>
          </a:prstGeom>
          <a:ln w="28575" cmpd="sng">
            <a:solidFill>
              <a:schemeClr val="tx1"/>
            </a:solidFill>
          </a:ln>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2051817" y="3157640"/>
            <a:ext cx="8098677" cy="755088"/>
          </a:xfrm>
          <a:prstGeom prst="rect">
            <a:avLst/>
          </a:prstGeom>
          <a:ln w="28575" cmpd="sng">
            <a:solidFill>
              <a:schemeClr val="tx1"/>
            </a:solidFill>
          </a:ln>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2051817" y="2210397"/>
            <a:ext cx="8098677" cy="947245"/>
          </a:xfrm>
          <a:prstGeom prst="rect">
            <a:avLst/>
          </a:prstGeom>
          <a:noFill/>
          <a:ln w="28575" cmpd="sng">
            <a:solidFill>
              <a:schemeClr val="tx1"/>
            </a:solidFill>
          </a:ln>
        </p:spPr>
      </p:pic>
      <p:pic>
        <p:nvPicPr>
          <p:cNvPr id="13"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2051817" y="1220666"/>
            <a:ext cx="8098677" cy="989731"/>
          </a:xfrm>
          <a:prstGeom prst="rect">
            <a:avLst/>
          </a:prstGeom>
          <a:noFill/>
          <a:ln w="28575" cmpd="sng">
            <a:solidFill>
              <a:schemeClr val="tx1"/>
            </a:solidFill>
          </a:ln>
        </p:spPr>
      </p:pic>
    </p:spTree>
    <p:extLst>
      <p:ext uri="{BB962C8B-B14F-4D97-AF65-F5344CB8AC3E}">
        <p14:creationId xmlns:p14="http://schemas.microsoft.com/office/powerpoint/2010/main" val="490574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frame– Displays odd sections</a:t>
            </a:r>
          </a:p>
        </p:txBody>
      </p:sp>
      <p:sp>
        <p:nvSpPr>
          <p:cNvPr id="3" name="Content Placeholder 2">
            <a:extLst>
              <a:ext uri="{FF2B5EF4-FFF2-40B4-BE49-F238E27FC236}">
                <a16:creationId xmlns:a16="http://schemas.microsoft.com/office/drawing/2014/main" id="{668E0CC9-85A4-488E-1F3B-54B51A471F70}"/>
              </a:ext>
            </a:extLst>
          </p:cNvPr>
          <p:cNvSpPr>
            <a:spLocks noGrp="1"/>
          </p:cNvSpPr>
          <p:nvPr>
            <p:ph idx="1"/>
          </p:nvPr>
        </p:nvSpPr>
        <p:spPr/>
        <p:txBody>
          <a:bodyPr/>
          <a:lstStyle/>
          <a:p>
            <a:endParaRPr lang="en-CN"/>
          </a:p>
        </p:txBody>
      </p:sp>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2051817" y="5937738"/>
            <a:ext cx="8098677" cy="375911"/>
          </a:xfrm>
          <a:prstGeom prst="rect">
            <a:avLst/>
          </a:prstGeom>
          <a:ln w="28575" cmpd="sng">
            <a:solidFill>
              <a:schemeClr val="tx1"/>
            </a:solidFill>
          </a:ln>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2051817" y="4616334"/>
            <a:ext cx="8098677" cy="737927"/>
          </a:xfrm>
          <a:prstGeom prst="rect">
            <a:avLst/>
          </a:prstGeom>
          <a:ln w="28575" cmpd="sng">
            <a:solidFill>
              <a:schemeClr val="tx1"/>
            </a:solidFill>
          </a:ln>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2051817" y="3157640"/>
            <a:ext cx="8098677" cy="755088"/>
          </a:xfrm>
          <a:prstGeom prst="rect">
            <a:avLst/>
          </a:prstGeom>
          <a:ln w="28575" cmpd="sng">
            <a:solidFill>
              <a:schemeClr val="tx1"/>
            </a:solidFill>
          </a:ln>
        </p:spPr>
      </p:pic>
      <p:pic>
        <p:nvPicPr>
          <p:cNvPr id="13"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2051817" y="1220666"/>
            <a:ext cx="8098677" cy="989731"/>
          </a:xfrm>
          <a:prstGeom prst="rect">
            <a:avLst/>
          </a:prstGeom>
          <a:noFill/>
          <a:ln w="28575" cmpd="sng">
            <a:solidFill>
              <a:schemeClr val="tx1"/>
            </a:solidFill>
          </a:ln>
        </p:spPr>
      </p:pic>
    </p:spTree>
    <p:extLst>
      <p:ext uri="{BB962C8B-B14F-4D97-AF65-F5344CB8AC3E}">
        <p14:creationId xmlns:p14="http://schemas.microsoft.com/office/powerpoint/2010/main" val="354146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Second frame– Displays even sections</a:t>
            </a:r>
          </a:p>
        </p:txBody>
      </p:sp>
      <p:sp>
        <p:nvSpPr>
          <p:cNvPr id="3" name="Content Placeholder 2">
            <a:extLst>
              <a:ext uri="{FF2B5EF4-FFF2-40B4-BE49-F238E27FC236}">
                <a16:creationId xmlns:a16="http://schemas.microsoft.com/office/drawing/2014/main" id="{6988FD14-C8AB-65D3-3D86-698575F4A846}"/>
              </a:ext>
            </a:extLst>
          </p:cNvPr>
          <p:cNvSpPr>
            <a:spLocks noGrp="1"/>
          </p:cNvSpPr>
          <p:nvPr>
            <p:ph idx="1"/>
          </p:nvPr>
        </p:nvSpPr>
        <p:spPr/>
        <p:txBody>
          <a:bodyPr/>
          <a:lstStyle/>
          <a:p>
            <a:endParaRPr lang="en-CN"/>
          </a:p>
        </p:txBody>
      </p:sp>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2051817" y="5354261"/>
            <a:ext cx="8098677" cy="583477"/>
          </a:xfrm>
          <a:prstGeom prst="rect">
            <a:avLst/>
          </a:prstGeom>
          <a:ln w="28575" cmpd="sng">
            <a:solidFill>
              <a:schemeClr val="tx1"/>
            </a:solidFill>
          </a:ln>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2051817" y="3912729"/>
            <a:ext cx="8098677" cy="703605"/>
          </a:xfrm>
          <a:prstGeom prst="rect">
            <a:avLst/>
          </a:prstGeom>
          <a:ln w="28575" cmpd="sng">
            <a:solidFill>
              <a:schemeClr val="tx1"/>
            </a:solidFill>
          </a:ln>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2051817" y="2210397"/>
            <a:ext cx="8098677" cy="947245"/>
          </a:xfrm>
          <a:prstGeom prst="rect">
            <a:avLst/>
          </a:prstGeom>
          <a:noFill/>
          <a:ln w="28575" cmpd="sng">
            <a:solidFill>
              <a:schemeClr val="tx1"/>
            </a:solidFill>
          </a:ln>
        </p:spPr>
      </p:pic>
    </p:spTree>
    <p:extLst>
      <p:ext uri="{BB962C8B-B14F-4D97-AF65-F5344CB8AC3E}">
        <p14:creationId xmlns:p14="http://schemas.microsoft.com/office/powerpoint/2010/main" val="112791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Interlaced </a:t>
            </a:r>
          </a:p>
        </p:txBody>
      </p:sp>
      <p:sp>
        <p:nvSpPr>
          <p:cNvPr id="3" name="Content Placeholder 2">
            <a:extLst>
              <a:ext uri="{FF2B5EF4-FFF2-40B4-BE49-F238E27FC236}">
                <a16:creationId xmlns:a16="http://schemas.microsoft.com/office/drawing/2014/main" id="{8072784C-70D2-CC62-B2EA-CCEEF1B1FA5B}"/>
              </a:ext>
            </a:extLst>
          </p:cNvPr>
          <p:cNvSpPr>
            <a:spLocks noGrp="1"/>
          </p:cNvSpPr>
          <p:nvPr>
            <p:ph idx="1"/>
          </p:nvPr>
        </p:nvSpPr>
        <p:spPr/>
        <p:txBody>
          <a:bodyPr/>
          <a:lstStyle/>
          <a:p>
            <a:endParaRPr lang="en-CN"/>
          </a:p>
        </p:txBody>
      </p:sp>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2051817" y="5937738"/>
            <a:ext cx="8098677" cy="375911"/>
          </a:xfrm>
          <a:prstGeom prst="rect">
            <a:avLst/>
          </a:prstGeom>
          <a:ln w="28575" cmpd="sng">
            <a:solidFill>
              <a:schemeClr val="tx1"/>
            </a:solidFill>
          </a:ln>
        </p:spPr>
      </p:pic>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2051817" y="5354261"/>
            <a:ext cx="8098677" cy="583477"/>
          </a:xfrm>
          <a:prstGeom prst="rect">
            <a:avLst/>
          </a:prstGeom>
          <a:ln w="28575" cmpd="sng">
            <a:solidFill>
              <a:schemeClr val="tx1"/>
            </a:solidFill>
          </a:ln>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2051817" y="4616334"/>
            <a:ext cx="8098677" cy="737927"/>
          </a:xfrm>
          <a:prstGeom prst="rect">
            <a:avLst/>
          </a:prstGeom>
          <a:ln w="28575" cmpd="sng">
            <a:solidFill>
              <a:schemeClr val="tx1"/>
            </a:solidFill>
          </a:ln>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2051817" y="3912729"/>
            <a:ext cx="8098677" cy="703605"/>
          </a:xfrm>
          <a:prstGeom prst="rect">
            <a:avLst/>
          </a:prstGeom>
          <a:ln w="28575" cmpd="sng">
            <a:solidFill>
              <a:schemeClr val="tx1"/>
            </a:solidFill>
          </a:ln>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2051817" y="3157640"/>
            <a:ext cx="8098677" cy="755088"/>
          </a:xfrm>
          <a:prstGeom prst="rect">
            <a:avLst/>
          </a:prstGeom>
          <a:ln w="28575" cmpd="sng">
            <a:solidFill>
              <a:schemeClr val="tx1"/>
            </a:solidFill>
          </a:ln>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2051817" y="2210397"/>
            <a:ext cx="8098677" cy="947245"/>
          </a:xfrm>
          <a:prstGeom prst="rect">
            <a:avLst/>
          </a:prstGeom>
          <a:noFill/>
          <a:ln w="28575" cmpd="sng">
            <a:solidFill>
              <a:schemeClr val="tx1"/>
            </a:solidFill>
          </a:ln>
        </p:spPr>
      </p:pic>
      <p:pic>
        <p:nvPicPr>
          <p:cNvPr id="13"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2051817" y="1220666"/>
            <a:ext cx="8098677" cy="989731"/>
          </a:xfrm>
          <a:prstGeom prst="rect">
            <a:avLst/>
          </a:prstGeom>
          <a:noFill/>
          <a:ln w="28575" cmpd="sng">
            <a:solidFill>
              <a:schemeClr val="tx1"/>
            </a:solidFill>
          </a:ln>
        </p:spPr>
      </p:pic>
    </p:spTree>
    <p:extLst>
      <p:ext uri="{BB962C8B-B14F-4D97-AF65-F5344CB8AC3E}">
        <p14:creationId xmlns:p14="http://schemas.microsoft.com/office/powerpoint/2010/main" val="107863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a:t>
            </a:r>
          </a:p>
        </p:txBody>
      </p:sp>
      <p:sp>
        <p:nvSpPr>
          <p:cNvPr id="3" name="Content Placeholder 2"/>
          <p:cNvSpPr>
            <a:spLocks noGrp="1"/>
          </p:cNvSpPr>
          <p:nvPr>
            <p:ph idx="1"/>
          </p:nvPr>
        </p:nvSpPr>
        <p:spPr/>
        <p:txBody>
          <a:bodyPr/>
          <a:lstStyle/>
          <a:p>
            <a:r>
              <a:rPr lang="en-US" dirty="0"/>
              <a:t>Cheaper on bandwidth to send part of a frame then the whole frame </a:t>
            </a:r>
          </a:p>
          <a:p>
            <a:endParaRPr lang="en-US" dirty="0"/>
          </a:p>
          <a:p>
            <a:r>
              <a:rPr lang="en-US" dirty="0"/>
              <a:t>Older technology (before progressive) </a:t>
            </a:r>
          </a:p>
          <a:p>
            <a:endParaRPr lang="en-US" dirty="0"/>
          </a:p>
          <a:p>
            <a:r>
              <a:rPr lang="en-US" dirty="0"/>
              <a:t>Broadcast TV uses interlaced – because its cheaper  (both hardware is cheaper and bandwidth cost)</a:t>
            </a:r>
          </a:p>
        </p:txBody>
      </p:sp>
    </p:spTree>
    <p:extLst>
      <p:ext uri="{BB962C8B-B14F-4D97-AF65-F5344CB8AC3E}">
        <p14:creationId xmlns:p14="http://schemas.microsoft.com/office/powerpoint/2010/main" val="423283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E9547-DE85-6143-91FC-A243C9024D31}"/>
              </a:ext>
            </a:extLst>
          </p:cNvPr>
          <p:cNvSpPr>
            <a:spLocks noGrp="1"/>
          </p:cNvSpPr>
          <p:nvPr>
            <p:ph type="title"/>
          </p:nvPr>
        </p:nvSpPr>
        <p:spPr/>
        <p:txBody>
          <a:bodyPr>
            <a:normAutofit fontScale="90000"/>
          </a:bodyPr>
          <a:lstStyle/>
          <a:p>
            <a:r>
              <a:rPr lang="en-GB" dirty="0"/>
              <a:t>IEC Terms</a:t>
            </a:r>
          </a:p>
        </p:txBody>
      </p:sp>
      <p:sp>
        <p:nvSpPr>
          <p:cNvPr id="3" name="Content Placeholder 2">
            <a:extLst>
              <a:ext uri="{FF2B5EF4-FFF2-40B4-BE49-F238E27FC236}">
                <a16:creationId xmlns:a16="http://schemas.microsoft.com/office/drawing/2014/main" id="{C98BB699-38C8-C347-9158-3C3458642BC8}"/>
              </a:ext>
            </a:extLst>
          </p:cNvPr>
          <p:cNvSpPr>
            <a:spLocks noGrp="1"/>
          </p:cNvSpPr>
          <p:nvPr>
            <p:ph idx="1"/>
          </p:nvPr>
        </p:nvSpPr>
        <p:spPr/>
        <p:txBody>
          <a:bodyPr>
            <a:normAutofit lnSpcReduction="10000"/>
          </a:bodyPr>
          <a:lstStyle/>
          <a:p>
            <a:r>
              <a:rPr lang="en-GB" dirty="0"/>
              <a:t>So because of this confusion the IEC wants us to learn these new words</a:t>
            </a:r>
          </a:p>
          <a:p>
            <a:endParaRPr lang="en-GB" dirty="0"/>
          </a:p>
          <a:p>
            <a:r>
              <a:rPr lang="en-US" dirty="0"/>
              <a:t>1 bit </a:t>
            </a:r>
          </a:p>
          <a:p>
            <a:r>
              <a:rPr lang="en-US" dirty="0"/>
              <a:t>1 nibble = 4 bits</a:t>
            </a:r>
          </a:p>
          <a:p>
            <a:r>
              <a:rPr lang="en-US" dirty="0"/>
              <a:t>1 byte = 8 bits</a:t>
            </a:r>
          </a:p>
          <a:p>
            <a:r>
              <a:rPr lang="en-US" dirty="0"/>
              <a:t>1 Kibibyte (KiB)  = 1024 bytes</a:t>
            </a:r>
          </a:p>
          <a:p>
            <a:r>
              <a:rPr lang="en-US" dirty="0"/>
              <a:t>1 Mebibyte (MiB) = 1024 Kibibyte</a:t>
            </a:r>
          </a:p>
          <a:p>
            <a:r>
              <a:rPr lang="en-US" dirty="0"/>
              <a:t>1 Gibibyte (GiB) = 1024 Mebibyte</a:t>
            </a:r>
          </a:p>
          <a:p>
            <a:r>
              <a:rPr lang="en-US" dirty="0"/>
              <a:t>1 Tebibyte (TiB) = 1024 gibibyte</a:t>
            </a:r>
          </a:p>
          <a:p>
            <a:r>
              <a:rPr lang="en-US" dirty="0"/>
              <a:t>1 Pebibyte (PiB) = 1024 tebibyte</a:t>
            </a:r>
          </a:p>
          <a:p>
            <a:r>
              <a:rPr lang="en-US" dirty="0"/>
              <a:t>1 Exbibyte (EiB) = 1024 pebibyte</a:t>
            </a:r>
          </a:p>
          <a:p>
            <a:r>
              <a:rPr lang="en-US" dirty="0"/>
              <a:t>1 Zebibyte (ZiB) = 1024 exbibyte</a:t>
            </a:r>
          </a:p>
          <a:p>
            <a:r>
              <a:rPr lang="en-US" dirty="0"/>
              <a:t>1 Yobibyte (</a:t>
            </a:r>
            <a:r>
              <a:rPr lang="en-US"/>
              <a:t>YiB) </a:t>
            </a:r>
            <a:r>
              <a:rPr lang="en-US" dirty="0"/>
              <a:t>= 1024 zebibyte</a:t>
            </a:r>
          </a:p>
          <a:p>
            <a:endParaRPr lang="en-GB" dirty="0"/>
          </a:p>
          <a:p>
            <a:endParaRPr lang="en-GB" dirty="0"/>
          </a:p>
        </p:txBody>
      </p:sp>
    </p:spTree>
    <p:extLst>
      <p:ext uri="{BB962C8B-B14F-4D97-AF65-F5344CB8AC3E}">
        <p14:creationId xmlns:p14="http://schemas.microsoft.com/office/powerpoint/2010/main" val="3783560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Progressive </a:t>
            </a:r>
          </a:p>
        </p:txBody>
      </p:sp>
      <p:sp>
        <p:nvSpPr>
          <p:cNvPr id="3" name="Content Placeholder 2"/>
          <p:cNvSpPr>
            <a:spLocks noGrp="1"/>
          </p:cNvSpPr>
          <p:nvPr>
            <p:ph idx="1"/>
          </p:nvPr>
        </p:nvSpPr>
        <p:spPr/>
        <p:txBody>
          <a:bodyPr/>
          <a:lstStyle/>
          <a:p>
            <a:r>
              <a:rPr lang="en-US" dirty="0"/>
              <a:t>Displays whole frame at once </a:t>
            </a:r>
          </a:p>
        </p:txBody>
      </p:sp>
    </p:spTree>
    <p:extLst>
      <p:ext uri="{BB962C8B-B14F-4D97-AF65-F5344CB8AC3E}">
        <p14:creationId xmlns:p14="http://schemas.microsoft.com/office/powerpoint/2010/main" val="2216967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Progressive</a:t>
            </a:r>
          </a:p>
        </p:txBody>
      </p:sp>
      <p:sp>
        <p:nvSpPr>
          <p:cNvPr id="3" name="Content Placeholder 2">
            <a:extLst>
              <a:ext uri="{FF2B5EF4-FFF2-40B4-BE49-F238E27FC236}">
                <a16:creationId xmlns:a16="http://schemas.microsoft.com/office/drawing/2014/main" id="{A36CE375-0FA2-FCE2-79B3-0D2173C5DE90}"/>
              </a:ext>
            </a:extLst>
          </p:cNvPr>
          <p:cNvSpPr>
            <a:spLocks noGrp="1"/>
          </p:cNvSpPr>
          <p:nvPr>
            <p:ph idx="1"/>
          </p:nvPr>
        </p:nvSpPr>
        <p:spPr/>
        <p:txBody>
          <a:bodyPr/>
          <a:lstStyle/>
          <a:p>
            <a:endParaRPr lang="en-CN"/>
          </a:p>
        </p:txBody>
      </p:sp>
      <p:grpSp>
        <p:nvGrpSpPr>
          <p:cNvPr id="4" name="Group 3"/>
          <p:cNvGrpSpPr/>
          <p:nvPr/>
        </p:nvGrpSpPr>
        <p:grpSpPr>
          <a:xfrm>
            <a:off x="2051817" y="1220666"/>
            <a:ext cx="8098677" cy="5092983"/>
            <a:chOff x="527816" y="1220665"/>
            <a:chExt cx="8098677" cy="5092983"/>
          </a:xfrm>
        </p:grpSpPr>
        <p:pic>
          <p:nvPicPr>
            <p:cNvPr id="5"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92619" r="-348"/>
            <a:stretch/>
          </p:blipFill>
          <p:spPr>
            <a:xfrm>
              <a:off x="527816" y="5937737"/>
              <a:ext cx="8098677" cy="375911"/>
            </a:xfrm>
            <a:prstGeom prst="rect">
              <a:avLst/>
            </a:prstGeom>
          </p:spPr>
        </p:pic>
        <p:pic>
          <p:nvPicPr>
            <p:cNvPr id="6"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81163" r="-348" b="7381"/>
            <a:stretch/>
          </p:blipFill>
          <p:spPr>
            <a:xfrm>
              <a:off x="527816" y="5354260"/>
              <a:ext cx="8098677" cy="583477"/>
            </a:xfrm>
            <a:prstGeom prst="rect">
              <a:avLst/>
            </a:prstGeom>
          </p:spPr>
        </p:pic>
        <p:pic>
          <p:nvPicPr>
            <p:cNvPr id="7"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66674" r="-348" b="18837"/>
            <a:stretch/>
          </p:blipFill>
          <p:spPr>
            <a:xfrm>
              <a:off x="527816" y="4616333"/>
              <a:ext cx="8098677" cy="737927"/>
            </a:xfrm>
            <a:prstGeom prst="rect">
              <a:avLst/>
            </a:prstGeom>
          </p:spPr>
        </p:pic>
        <p:pic>
          <p:nvPicPr>
            <p:cNvPr id="8"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52858" r="-348" b="33327"/>
            <a:stretch/>
          </p:blipFill>
          <p:spPr>
            <a:xfrm>
              <a:off x="527816" y="3912728"/>
              <a:ext cx="8098677" cy="703605"/>
            </a:xfrm>
            <a:prstGeom prst="rect">
              <a:avLst/>
            </a:prstGeom>
          </p:spPr>
        </p:pic>
        <p:pic>
          <p:nvPicPr>
            <p:cNvPr id="9"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38032" r="-348" b="47142"/>
            <a:stretch/>
          </p:blipFill>
          <p:spPr>
            <a:xfrm>
              <a:off x="527816" y="3157640"/>
              <a:ext cx="8098677" cy="755088"/>
            </a:xfrm>
            <a:prstGeom prst="rect">
              <a:avLst/>
            </a:prstGeom>
          </p:spPr>
        </p:pic>
        <p:pic>
          <p:nvPicPr>
            <p:cNvPr id="10"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t="15727" r="-348" b="65674"/>
            <a:stretch/>
          </p:blipFill>
          <p:spPr>
            <a:xfrm>
              <a:off x="527816" y="2210396"/>
              <a:ext cx="8098677" cy="947245"/>
            </a:xfrm>
            <a:prstGeom prst="rect">
              <a:avLst/>
            </a:prstGeom>
            <a:noFill/>
            <a:ln>
              <a:noFill/>
            </a:ln>
          </p:spPr>
        </p:pic>
        <p:pic>
          <p:nvPicPr>
            <p:cNvPr id="11" name="Content Placeholder 3" descr="USA - New York &amp; Niagara Falls - Summer 2015 - With Ainur 1.jpg"/>
            <p:cNvPicPr>
              <a:picLocks noChangeAspect="1"/>
            </p:cNvPicPr>
            <p:nvPr/>
          </p:nvPicPr>
          <p:blipFill rotWithShape="1">
            <a:blip r:embed="rId2" cstate="print">
              <a:extLst>
                <a:ext uri="{28A0092B-C50C-407E-A947-70E740481C1C}">
                  <a14:useLocalDpi xmlns:a14="http://schemas.microsoft.com/office/drawing/2010/main"/>
                </a:ext>
              </a:extLst>
            </a:blip>
            <a:srcRect l="-220" r="-348" b="80567"/>
            <a:stretch/>
          </p:blipFill>
          <p:spPr>
            <a:xfrm>
              <a:off x="527816" y="1220665"/>
              <a:ext cx="8098677" cy="989731"/>
            </a:xfrm>
            <a:prstGeom prst="rect">
              <a:avLst/>
            </a:prstGeom>
            <a:noFill/>
            <a:ln>
              <a:noFill/>
            </a:ln>
          </p:spPr>
        </p:pic>
      </p:grpSp>
    </p:spTree>
    <p:extLst>
      <p:ext uri="{BB962C8B-B14F-4D97-AF65-F5344CB8AC3E}">
        <p14:creationId xmlns:p14="http://schemas.microsoft.com/office/powerpoint/2010/main" val="78391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a:t>
            </a:r>
          </a:p>
        </p:txBody>
      </p:sp>
      <p:sp>
        <p:nvSpPr>
          <p:cNvPr id="3" name="Content Placeholder 2"/>
          <p:cNvSpPr>
            <a:spLocks noGrp="1"/>
          </p:cNvSpPr>
          <p:nvPr>
            <p:ph idx="1"/>
          </p:nvPr>
        </p:nvSpPr>
        <p:spPr/>
        <p:txBody>
          <a:bodyPr/>
          <a:lstStyle/>
          <a:p>
            <a:r>
              <a:rPr lang="en-US" dirty="0"/>
              <a:t>Better quality – less ‘noise’ / artifacts than interlaced</a:t>
            </a:r>
          </a:p>
          <a:p>
            <a:endParaRPr lang="en-US" dirty="0"/>
          </a:p>
          <a:p>
            <a:r>
              <a:rPr lang="en-US" dirty="0"/>
              <a:t>Hardware has gotten better </a:t>
            </a:r>
          </a:p>
        </p:txBody>
      </p:sp>
    </p:spTree>
    <p:extLst>
      <p:ext uri="{BB962C8B-B14F-4D97-AF65-F5344CB8AC3E}">
        <p14:creationId xmlns:p14="http://schemas.microsoft.com/office/powerpoint/2010/main" val="2845976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Find out what are:</a:t>
            </a:r>
          </a:p>
        </p:txBody>
      </p:sp>
      <p:sp>
        <p:nvSpPr>
          <p:cNvPr id="3" name="Content Placeholder 2"/>
          <p:cNvSpPr>
            <a:spLocks noGrp="1"/>
          </p:cNvSpPr>
          <p:nvPr>
            <p:ph idx="1"/>
          </p:nvPr>
        </p:nvSpPr>
        <p:spPr/>
        <p:txBody>
          <a:bodyPr/>
          <a:lstStyle/>
          <a:p>
            <a:r>
              <a:rPr lang="en-US" dirty="0"/>
              <a:t>Image artifacts </a:t>
            </a:r>
          </a:p>
          <a:p>
            <a:endParaRPr lang="en-US" dirty="0"/>
          </a:p>
          <a:p>
            <a:r>
              <a:rPr lang="en-US" dirty="0"/>
              <a:t>Moiré effect</a:t>
            </a:r>
          </a:p>
        </p:txBody>
      </p:sp>
    </p:spTree>
    <p:extLst>
      <p:ext uri="{BB962C8B-B14F-4D97-AF65-F5344CB8AC3E}">
        <p14:creationId xmlns:p14="http://schemas.microsoft.com/office/powerpoint/2010/main" val="2098442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fontScale="90000"/>
          </a:bodyPr>
          <a:lstStyle/>
          <a:p>
            <a:r>
              <a:rPr lang="en-US" dirty="0">
                <a:solidFill>
                  <a:schemeClr val="tx1"/>
                </a:solidFill>
              </a:rPr>
              <a:t>Today</a:t>
            </a:r>
          </a:p>
        </p:txBody>
      </p:sp>
      <p:sp>
        <p:nvSpPr>
          <p:cNvPr id="3" name="Content Placeholder 2"/>
          <p:cNvSpPr>
            <a:spLocks noGrp="1"/>
          </p:cNvSpPr>
          <p:nvPr>
            <p:ph idx="1"/>
          </p:nvPr>
        </p:nvSpPr>
        <p:spPr>
          <a:solidFill>
            <a:srgbClr val="FFFF00"/>
          </a:solidFill>
        </p:spPr>
        <p:txBody>
          <a:bodyPr/>
          <a:lstStyle/>
          <a:p>
            <a:r>
              <a:rPr lang="en-US" dirty="0">
                <a:solidFill>
                  <a:schemeClr val="tx1"/>
                </a:solidFill>
              </a:rPr>
              <a:t>Understand : What is interframe compression </a:t>
            </a:r>
          </a:p>
          <a:p>
            <a:endParaRPr lang="en-US" dirty="0">
              <a:solidFill>
                <a:schemeClr val="tx1"/>
              </a:solidFill>
            </a:endParaRPr>
          </a:p>
          <a:p>
            <a:r>
              <a:rPr lang="en-US" dirty="0">
                <a:solidFill>
                  <a:schemeClr val="tx1"/>
                </a:solidFill>
              </a:rPr>
              <a:t>Able : Understand the difference between Spatial  and temporal redundancy </a:t>
            </a:r>
          </a:p>
          <a:p>
            <a:endParaRPr lang="en-US" dirty="0">
              <a:solidFill>
                <a:schemeClr val="tx1"/>
              </a:solidFill>
            </a:endParaRPr>
          </a:p>
          <a:p>
            <a:r>
              <a:rPr lang="en-US" dirty="0">
                <a:solidFill>
                  <a:schemeClr val="tx1"/>
                </a:solidFill>
              </a:rPr>
              <a:t>Answer : Why we use compression </a:t>
            </a:r>
          </a:p>
        </p:txBody>
      </p:sp>
    </p:spTree>
    <p:extLst>
      <p:ext uri="{BB962C8B-B14F-4D97-AF65-F5344CB8AC3E}">
        <p14:creationId xmlns:p14="http://schemas.microsoft.com/office/powerpoint/2010/main" val="3610044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Interframe Compression </a:t>
            </a:r>
          </a:p>
        </p:txBody>
      </p:sp>
      <p:sp>
        <p:nvSpPr>
          <p:cNvPr id="3" name="Content Placeholder 2"/>
          <p:cNvSpPr>
            <a:spLocks noGrp="1"/>
          </p:cNvSpPr>
          <p:nvPr>
            <p:ph idx="1"/>
          </p:nvPr>
        </p:nvSpPr>
        <p:spPr/>
        <p:txBody>
          <a:bodyPr/>
          <a:lstStyle/>
          <a:p>
            <a:r>
              <a:rPr lang="en-US" dirty="0"/>
              <a:t>Videos are big sizes </a:t>
            </a:r>
          </a:p>
          <a:p>
            <a:endParaRPr lang="en-US" dirty="0"/>
          </a:p>
          <a:p>
            <a:r>
              <a:rPr lang="en-US" dirty="0"/>
              <a:t>So you need to compress the video to make it smaller</a:t>
            </a:r>
          </a:p>
          <a:p>
            <a:endParaRPr lang="en-US" dirty="0"/>
          </a:p>
          <a:p>
            <a:r>
              <a:rPr lang="en-US" dirty="0"/>
              <a:t>But how??</a:t>
            </a:r>
          </a:p>
        </p:txBody>
      </p:sp>
    </p:spTree>
    <p:extLst>
      <p:ext uri="{BB962C8B-B14F-4D97-AF65-F5344CB8AC3E}">
        <p14:creationId xmlns:p14="http://schemas.microsoft.com/office/powerpoint/2010/main" val="1591951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Interframe compression  - i-frame</a:t>
            </a:r>
          </a:p>
        </p:txBody>
      </p:sp>
      <p:sp>
        <p:nvSpPr>
          <p:cNvPr id="3" name="Content Placeholder 2"/>
          <p:cNvSpPr>
            <a:spLocks noGrp="1"/>
          </p:cNvSpPr>
          <p:nvPr>
            <p:ph idx="1"/>
          </p:nvPr>
        </p:nvSpPr>
        <p:spPr/>
        <p:txBody>
          <a:bodyPr/>
          <a:lstStyle/>
          <a:p>
            <a:r>
              <a:rPr lang="en-US" dirty="0"/>
              <a:t>It starts with an i-frame </a:t>
            </a:r>
          </a:p>
          <a:p>
            <a:endParaRPr lang="en-US" dirty="0"/>
          </a:p>
          <a:p>
            <a:r>
              <a:rPr lang="en-US" dirty="0"/>
              <a:t>An i frame is your full frame – it must be the first frame in your video and you can have many i-frames in your video </a:t>
            </a:r>
          </a:p>
          <a:p>
            <a:endParaRPr lang="en-US" dirty="0"/>
          </a:p>
          <a:p>
            <a:endParaRPr lang="en-US" dirty="0"/>
          </a:p>
        </p:txBody>
      </p:sp>
    </p:spTree>
    <p:extLst>
      <p:ext uri="{BB962C8B-B14F-4D97-AF65-F5344CB8AC3E}">
        <p14:creationId xmlns:p14="http://schemas.microsoft.com/office/powerpoint/2010/main" val="2334828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Interframe – P Frame</a:t>
            </a:r>
          </a:p>
        </p:txBody>
      </p:sp>
      <p:sp>
        <p:nvSpPr>
          <p:cNvPr id="3" name="Content Placeholder 2"/>
          <p:cNvSpPr>
            <a:spLocks noGrp="1"/>
          </p:cNvSpPr>
          <p:nvPr>
            <p:ph idx="1"/>
          </p:nvPr>
        </p:nvSpPr>
        <p:spPr/>
        <p:txBody>
          <a:bodyPr>
            <a:normAutofit/>
          </a:bodyPr>
          <a:lstStyle/>
          <a:p>
            <a:r>
              <a:rPr lang="en-US" dirty="0"/>
              <a:t>The next frame of your video is broken up into 8x8 blocks called MACRO BLOCKS </a:t>
            </a:r>
          </a:p>
          <a:p>
            <a:endParaRPr lang="en-US" dirty="0"/>
          </a:p>
          <a:p>
            <a:r>
              <a:rPr lang="en-US" dirty="0"/>
              <a:t>If the Macro block from frame 2 is the same or similar as frame 1 then we will put in a P-frame (predicted frame)</a:t>
            </a:r>
          </a:p>
          <a:p>
            <a:endParaRPr lang="en-US" dirty="0"/>
          </a:p>
          <a:p>
            <a:r>
              <a:rPr lang="en-US" dirty="0"/>
              <a:t>A P frame looks at an i-frame and says “you look almost the same” instead of processing the whole thing I’ll just process the changes”</a:t>
            </a:r>
          </a:p>
          <a:p>
            <a:endParaRPr lang="en-US" dirty="0"/>
          </a:p>
          <a:p>
            <a:r>
              <a:rPr lang="en-US" dirty="0"/>
              <a:t>This includes colour changes, size, movement  </a:t>
            </a:r>
          </a:p>
          <a:p>
            <a:endParaRPr lang="en-US" dirty="0"/>
          </a:p>
        </p:txBody>
      </p:sp>
    </p:spTree>
    <p:extLst>
      <p:ext uri="{BB962C8B-B14F-4D97-AF65-F5344CB8AC3E}">
        <p14:creationId xmlns:p14="http://schemas.microsoft.com/office/powerpoint/2010/main" val="2983712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Interframe – B Frame</a:t>
            </a:r>
          </a:p>
        </p:txBody>
      </p:sp>
      <p:sp>
        <p:nvSpPr>
          <p:cNvPr id="3" name="Content Placeholder 2"/>
          <p:cNvSpPr>
            <a:spLocks noGrp="1"/>
          </p:cNvSpPr>
          <p:nvPr>
            <p:ph idx="1"/>
          </p:nvPr>
        </p:nvSpPr>
        <p:spPr/>
        <p:txBody>
          <a:bodyPr/>
          <a:lstStyle/>
          <a:p>
            <a:r>
              <a:rPr lang="en-US" dirty="0"/>
              <a:t>An I-frame is fixed, </a:t>
            </a:r>
          </a:p>
          <a:p>
            <a:endParaRPr lang="en-US" dirty="0"/>
          </a:p>
          <a:p>
            <a:r>
              <a:rPr lang="en-US" dirty="0"/>
              <a:t>A P frame looks at an i-frame </a:t>
            </a:r>
          </a:p>
          <a:p>
            <a:endParaRPr lang="en-US" dirty="0"/>
          </a:p>
          <a:p>
            <a:r>
              <a:rPr lang="en-US" dirty="0"/>
              <a:t>A B frame (bidirectional) looks at both an i-frame and p frame </a:t>
            </a:r>
          </a:p>
          <a:p>
            <a:endParaRPr lang="en-US" dirty="0"/>
          </a:p>
          <a:p>
            <a:endParaRPr lang="en-US" dirty="0"/>
          </a:p>
        </p:txBody>
      </p:sp>
    </p:spTree>
    <p:extLst>
      <p:ext uri="{BB962C8B-B14F-4D97-AF65-F5344CB8AC3E}">
        <p14:creationId xmlns:p14="http://schemas.microsoft.com/office/powerpoint/2010/main" val="4172575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449FE7-337F-D629-B7D5-75C306DB145E}"/>
              </a:ext>
            </a:extLst>
          </p:cNvPr>
          <p:cNvSpPr>
            <a:spLocks noGrp="1"/>
          </p:cNvSpPr>
          <p:nvPr>
            <p:ph type="title"/>
          </p:nvPr>
        </p:nvSpPr>
        <p:spPr/>
        <p:txBody>
          <a:bodyPr>
            <a:normAutofit fontScale="90000"/>
          </a:bodyPr>
          <a:lstStyle/>
          <a:p>
            <a:endParaRPr lang="en-CN"/>
          </a:p>
        </p:txBody>
      </p:sp>
      <p:pic>
        <p:nvPicPr>
          <p:cNvPr id="4" name="Content Placeholder 3"/>
          <p:cNvPicPr>
            <a:picLocks noGrp="1" noChangeAspect="1"/>
          </p:cNvPicPr>
          <p:nvPr>
            <p:ph idx="1"/>
          </p:nvPr>
        </p:nvPicPr>
        <p:blipFill>
          <a:blip r:embed="rId2"/>
          <a:stretch>
            <a:fillRect/>
          </a:stretch>
        </p:blipFill>
        <p:spPr>
          <a:xfrm>
            <a:off x="0" y="1823244"/>
            <a:ext cx="12192000" cy="3762375"/>
          </a:xfrm>
        </p:spPr>
      </p:pic>
      <p:sp>
        <p:nvSpPr>
          <p:cNvPr id="5" name="Content Placeholder 2"/>
          <p:cNvSpPr txBox="1">
            <a:spLocks/>
          </p:cNvSpPr>
          <p:nvPr/>
        </p:nvSpPr>
        <p:spPr>
          <a:xfrm>
            <a:off x="1676400" y="970612"/>
            <a:ext cx="9144000" cy="6039788"/>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kern="1200">
                <a:solidFill>
                  <a:schemeClr val="accent4">
                    <a:lumMod val="50000"/>
                  </a:schemeClr>
                </a:solidFill>
                <a:latin typeface="Marker Felt"/>
                <a:ea typeface="+mn-ea"/>
                <a:cs typeface="Marker Felt"/>
              </a:defRPr>
            </a:lvl1pPr>
            <a:lvl2pPr marL="457200" indent="0" algn="l" defTabSz="457200" rtl="0" eaLnBrk="1" latinLnBrk="0" hangingPunct="1">
              <a:spcBef>
                <a:spcPct val="20000"/>
              </a:spcBef>
              <a:buFont typeface="Arial"/>
              <a:buNone/>
              <a:defRPr sz="2800" kern="1200">
                <a:solidFill>
                  <a:schemeClr val="accent4">
                    <a:lumMod val="50000"/>
                  </a:schemeClr>
                </a:solidFill>
                <a:latin typeface="Marker Felt"/>
                <a:ea typeface="+mn-ea"/>
                <a:cs typeface="Marker Felt"/>
              </a:defRPr>
            </a:lvl2pPr>
            <a:lvl3pPr marL="914400" indent="0" algn="l" defTabSz="457200" rtl="0" eaLnBrk="1" latinLnBrk="0" hangingPunct="1">
              <a:spcBef>
                <a:spcPct val="20000"/>
              </a:spcBef>
              <a:buFont typeface="Arial"/>
              <a:buNone/>
              <a:defRPr sz="2400" kern="1200">
                <a:solidFill>
                  <a:schemeClr val="accent4">
                    <a:lumMod val="50000"/>
                  </a:schemeClr>
                </a:solidFill>
                <a:latin typeface="Marker Felt"/>
                <a:ea typeface="+mn-ea"/>
                <a:cs typeface="Marker Felt"/>
              </a:defRPr>
            </a:lvl3pPr>
            <a:lvl4pPr marL="1371600" indent="0" algn="l" defTabSz="457200" rtl="0" eaLnBrk="1" latinLnBrk="0" hangingPunct="1">
              <a:spcBef>
                <a:spcPct val="20000"/>
              </a:spcBef>
              <a:buFont typeface="Arial"/>
              <a:buNone/>
              <a:defRPr sz="2000" kern="1200">
                <a:solidFill>
                  <a:schemeClr val="accent4">
                    <a:lumMod val="50000"/>
                  </a:schemeClr>
                </a:solidFill>
                <a:latin typeface="Marker Felt"/>
                <a:ea typeface="+mn-ea"/>
                <a:cs typeface="Marker Felt"/>
              </a:defRPr>
            </a:lvl4pPr>
            <a:lvl5pPr marL="1828800" indent="0" algn="l" defTabSz="457200" rtl="0" eaLnBrk="1" latinLnBrk="0" hangingPunct="1">
              <a:spcBef>
                <a:spcPct val="20000"/>
              </a:spcBef>
              <a:buFont typeface="Arial"/>
              <a:buNone/>
              <a:defRPr sz="2000" kern="1200">
                <a:solidFill>
                  <a:schemeClr val="accent4">
                    <a:lumMod val="50000"/>
                  </a:schemeClr>
                </a:solidFill>
                <a:latin typeface="Marker Felt"/>
                <a:ea typeface="+mn-ea"/>
                <a:cs typeface="Marker Fel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format of it IBBPBBPBBI</a:t>
            </a:r>
          </a:p>
          <a:p>
            <a:endParaRPr lang="en-US" dirty="0"/>
          </a:p>
          <a:p>
            <a:endParaRPr lang="en-US" dirty="0"/>
          </a:p>
        </p:txBody>
      </p:sp>
    </p:spTree>
    <p:extLst>
      <p:ext uri="{BB962C8B-B14F-4D97-AF65-F5344CB8AC3E}">
        <p14:creationId xmlns:p14="http://schemas.microsoft.com/office/powerpoint/2010/main" val="337310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1E2E5-80AA-CE41-B07F-ABE64B137755}"/>
              </a:ext>
            </a:extLst>
          </p:cNvPr>
          <p:cNvSpPr>
            <a:spLocks noGrp="1"/>
          </p:cNvSpPr>
          <p:nvPr>
            <p:ph type="title"/>
          </p:nvPr>
        </p:nvSpPr>
        <p:spPr/>
        <p:txBody>
          <a:bodyPr>
            <a:normAutofit fontScale="90000"/>
          </a:bodyPr>
          <a:lstStyle/>
          <a:p>
            <a:r>
              <a:rPr lang="en-GB" dirty="0"/>
              <a:t>All terms </a:t>
            </a:r>
          </a:p>
        </p:txBody>
      </p:sp>
      <p:sp>
        <p:nvSpPr>
          <p:cNvPr id="6" name="Content Placeholder 5">
            <a:extLst>
              <a:ext uri="{FF2B5EF4-FFF2-40B4-BE49-F238E27FC236}">
                <a16:creationId xmlns:a16="http://schemas.microsoft.com/office/drawing/2014/main" id="{F1B6A652-B939-8640-97AD-E1BBAFD06D83}"/>
              </a:ext>
            </a:extLst>
          </p:cNvPr>
          <p:cNvSpPr>
            <a:spLocks noGrp="1"/>
          </p:cNvSpPr>
          <p:nvPr>
            <p:ph idx="1"/>
          </p:nvPr>
        </p:nvSpPr>
        <p:spPr/>
        <p:txBody>
          <a:bodyPr/>
          <a:lstStyle/>
          <a:p>
            <a:r>
              <a:rPr lang="en-GB" dirty="0"/>
              <a:t>So these are all the IEC terms. But remember, every book, website, even in our lessons ignore the IEC. But we need it for our exams </a:t>
            </a:r>
          </a:p>
        </p:txBody>
      </p:sp>
      <p:graphicFrame>
        <p:nvGraphicFramePr>
          <p:cNvPr id="7" name="Table 4">
            <a:extLst>
              <a:ext uri="{FF2B5EF4-FFF2-40B4-BE49-F238E27FC236}">
                <a16:creationId xmlns:a16="http://schemas.microsoft.com/office/drawing/2014/main" id="{6431CB36-0E2B-284C-B9CF-6EC90C6F295B}"/>
              </a:ext>
            </a:extLst>
          </p:cNvPr>
          <p:cNvGraphicFramePr>
            <a:graphicFrameLocks/>
          </p:cNvGraphicFramePr>
          <p:nvPr>
            <p:extLst>
              <p:ext uri="{D42A27DB-BD31-4B8C-83A1-F6EECF244321}">
                <p14:modId xmlns:p14="http://schemas.microsoft.com/office/powerpoint/2010/main" val="1744642551"/>
              </p:ext>
            </p:extLst>
          </p:nvPr>
        </p:nvGraphicFramePr>
        <p:xfrm>
          <a:off x="0" y="1506072"/>
          <a:ext cx="12133385" cy="5181600"/>
        </p:xfrm>
        <a:graphic>
          <a:graphicData uri="http://schemas.openxmlformats.org/drawingml/2006/table">
            <a:tbl>
              <a:tblPr firstRow="1" bandRow="1">
                <a:tableStyleId>{5940675A-B579-460E-94D1-54222C63F5DA}</a:tableStyleId>
              </a:tblPr>
              <a:tblGrid>
                <a:gridCol w="2804541">
                  <a:extLst>
                    <a:ext uri="{9D8B030D-6E8A-4147-A177-3AD203B41FA5}">
                      <a16:colId xmlns:a16="http://schemas.microsoft.com/office/drawing/2014/main" val="738980202"/>
                    </a:ext>
                  </a:extLst>
                </a:gridCol>
                <a:gridCol w="3266504">
                  <a:extLst>
                    <a:ext uri="{9D8B030D-6E8A-4147-A177-3AD203B41FA5}">
                      <a16:colId xmlns:a16="http://schemas.microsoft.com/office/drawing/2014/main" val="606485509"/>
                    </a:ext>
                  </a:extLst>
                </a:gridCol>
                <a:gridCol w="208280">
                  <a:extLst>
                    <a:ext uri="{9D8B030D-6E8A-4147-A177-3AD203B41FA5}">
                      <a16:colId xmlns:a16="http://schemas.microsoft.com/office/drawing/2014/main" val="3752604766"/>
                    </a:ext>
                  </a:extLst>
                </a:gridCol>
                <a:gridCol w="2565737">
                  <a:extLst>
                    <a:ext uri="{9D8B030D-6E8A-4147-A177-3AD203B41FA5}">
                      <a16:colId xmlns:a16="http://schemas.microsoft.com/office/drawing/2014/main" val="1246011418"/>
                    </a:ext>
                  </a:extLst>
                </a:gridCol>
                <a:gridCol w="3288323">
                  <a:extLst>
                    <a:ext uri="{9D8B030D-6E8A-4147-A177-3AD203B41FA5}">
                      <a16:colId xmlns:a16="http://schemas.microsoft.com/office/drawing/2014/main" val="1479714890"/>
                    </a:ext>
                  </a:extLst>
                </a:gridCol>
              </a:tblGrid>
              <a:tr h="370840">
                <a:tc gridSpan="5">
                  <a:txBody>
                    <a:bodyPr/>
                    <a:lstStyle/>
                    <a:p>
                      <a:pPr algn="ctr"/>
                      <a:r>
                        <a:rPr lang="en-GB" sz="2800" b="1" dirty="0">
                          <a:solidFill>
                            <a:schemeClr val="bg1"/>
                          </a:solidFill>
                          <a:latin typeface="+mn-lt"/>
                        </a:rPr>
                        <a:t>IEC Terms</a:t>
                      </a:r>
                    </a:p>
                  </a:txBody>
                  <a:tcPr/>
                </a:tc>
                <a:tc hMerge="1">
                  <a:txBody>
                    <a:bodyPr/>
                    <a:lstStyle/>
                    <a:p>
                      <a:endParaRPr lang="en-GB" sz="2400" dirty="0">
                        <a:solidFill>
                          <a:schemeClr val="bg1"/>
                        </a:solidFill>
                        <a:latin typeface="+mn-lt"/>
                      </a:endParaRPr>
                    </a:p>
                  </a:txBody>
                  <a:tcPr/>
                </a:tc>
                <a:tc hMerge="1">
                  <a:txBody>
                    <a:bodyPr/>
                    <a:lstStyle/>
                    <a:p>
                      <a:endParaRPr lang="en-GB" sz="2400" dirty="0">
                        <a:solidFill>
                          <a:schemeClr val="bg1"/>
                        </a:solidFill>
                        <a:latin typeface="+mn-lt"/>
                      </a:endParaRPr>
                    </a:p>
                  </a:txBody>
                  <a:tcPr/>
                </a:tc>
                <a:tc hMerge="1">
                  <a:txBody>
                    <a:bodyPr/>
                    <a:lstStyle/>
                    <a:p>
                      <a:endParaRPr lang="en-GB" sz="2400" dirty="0">
                        <a:solidFill>
                          <a:schemeClr val="bg1"/>
                        </a:solidFill>
                        <a:latin typeface="+mn-lt"/>
                      </a:endParaRPr>
                    </a:p>
                  </a:txBody>
                  <a:tcPr/>
                </a:tc>
                <a:tc hMerge="1">
                  <a:txBody>
                    <a:bodyPr/>
                    <a:lstStyle/>
                    <a:p>
                      <a:endParaRPr lang="en-GB" sz="2400" dirty="0">
                        <a:solidFill>
                          <a:schemeClr val="bg1"/>
                        </a:solidFill>
                        <a:latin typeface="+mn-lt"/>
                      </a:endParaRPr>
                    </a:p>
                  </a:txBody>
                  <a:tcPr/>
                </a:tc>
                <a:extLst>
                  <a:ext uri="{0D108BD9-81ED-4DB2-BD59-A6C34878D82A}">
                    <a16:rowId xmlns:a16="http://schemas.microsoft.com/office/drawing/2014/main" val="4058552054"/>
                  </a:ext>
                </a:extLst>
              </a:tr>
              <a:tr h="370840">
                <a:tc>
                  <a:txBody>
                    <a:bodyPr/>
                    <a:lstStyle/>
                    <a:p>
                      <a:r>
                        <a:rPr lang="en-GB" sz="2800" dirty="0">
                          <a:solidFill>
                            <a:schemeClr val="bg1"/>
                          </a:solidFill>
                          <a:latin typeface="+mn-lt"/>
                        </a:rPr>
                        <a:t>1 bit</a:t>
                      </a:r>
                    </a:p>
                  </a:txBody>
                  <a:tcPr/>
                </a:tc>
                <a:tc>
                  <a:txBody>
                    <a:bodyPr/>
                    <a:lstStyle/>
                    <a:p>
                      <a:endParaRPr lang="en-GB" sz="2800" dirty="0">
                        <a:solidFill>
                          <a:schemeClr val="bg1"/>
                        </a:solidFill>
                        <a:latin typeface="+mn-lt"/>
                      </a:endParaRPr>
                    </a:p>
                  </a:txBody>
                  <a:tcPr/>
                </a:tc>
                <a:tc>
                  <a:txBody>
                    <a:bodyPr/>
                    <a:lstStyle/>
                    <a:p>
                      <a:endParaRPr lang="en-GB" sz="2800" dirty="0">
                        <a:solidFill>
                          <a:schemeClr val="bg1"/>
                        </a:solidFill>
                        <a:latin typeface="+mn-lt"/>
                      </a:endParaRPr>
                    </a:p>
                  </a:txBody>
                  <a:tcPr/>
                </a:tc>
                <a:tc>
                  <a:txBody>
                    <a:bodyPr/>
                    <a:lstStyle/>
                    <a:p>
                      <a:r>
                        <a:rPr lang="en-GB" sz="2800" dirty="0">
                          <a:solidFill>
                            <a:schemeClr val="bg1"/>
                          </a:solidFill>
                          <a:latin typeface="+mn-lt"/>
                        </a:rPr>
                        <a:t>1 bit</a:t>
                      </a:r>
                    </a:p>
                  </a:txBody>
                  <a:tcPr/>
                </a:tc>
                <a:tc>
                  <a:txBody>
                    <a:bodyPr/>
                    <a:lstStyle/>
                    <a:p>
                      <a:endParaRPr lang="en-GB" sz="2800" dirty="0">
                        <a:solidFill>
                          <a:schemeClr val="bg1"/>
                        </a:solidFill>
                        <a:latin typeface="+mn-lt"/>
                      </a:endParaRPr>
                    </a:p>
                  </a:txBody>
                  <a:tcPr/>
                </a:tc>
                <a:extLst>
                  <a:ext uri="{0D108BD9-81ED-4DB2-BD59-A6C34878D82A}">
                    <a16:rowId xmlns:a16="http://schemas.microsoft.com/office/drawing/2014/main" val="3806158751"/>
                  </a:ext>
                </a:extLst>
              </a:tr>
              <a:tr h="370840">
                <a:tc>
                  <a:txBody>
                    <a:bodyPr/>
                    <a:lstStyle/>
                    <a:p>
                      <a:r>
                        <a:rPr lang="en-GB" sz="2800" dirty="0">
                          <a:solidFill>
                            <a:schemeClr val="bg1"/>
                          </a:solidFill>
                          <a:latin typeface="+mn-lt"/>
                        </a:rPr>
                        <a:t>1 nibble</a:t>
                      </a:r>
                    </a:p>
                  </a:txBody>
                  <a:tcPr/>
                </a:tc>
                <a:tc>
                  <a:txBody>
                    <a:bodyPr/>
                    <a:lstStyle/>
                    <a:p>
                      <a:r>
                        <a:rPr lang="en-GB" sz="2800" dirty="0">
                          <a:solidFill>
                            <a:schemeClr val="bg1"/>
                          </a:solidFill>
                          <a:latin typeface="+mn-lt"/>
                        </a:rPr>
                        <a:t>4 bits</a:t>
                      </a:r>
                    </a:p>
                  </a:txBody>
                  <a:tcPr/>
                </a:tc>
                <a:tc>
                  <a:txBody>
                    <a:bodyPr/>
                    <a:lstStyle/>
                    <a:p>
                      <a:endParaRPr lang="en-GB" sz="2800" dirty="0">
                        <a:solidFill>
                          <a:schemeClr val="bg1"/>
                        </a:solidFill>
                        <a:latin typeface="+mn-lt"/>
                      </a:endParaRPr>
                    </a:p>
                  </a:txBody>
                  <a:tcPr/>
                </a:tc>
                <a:tc>
                  <a:txBody>
                    <a:bodyPr/>
                    <a:lstStyle/>
                    <a:p>
                      <a:r>
                        <a:rPr lang="en-GB" sz="2800" dirty="0">
                          <a:solidFill>
                            <a:schemeClr val="bg1"/>
                          </a:solidFill>
                          <a:latin typeface="+mn-lt"/>
                        </a:rPr>
                        <a:t>1 nibble</a:t>
                      </a:r>
                    </a:p>
                  </a:txBody>
                  <a:tcPr/>
                </a:tc>
                <a:tc>
                  <a:txBody>
                    <a:bodyPr/>
                    <a:lstStyle/>
                    <a:p>
                      <a:r>
                        <a:rPr lang="en-GB" sz="2800" dirty="0">
                          <a:solidFill>
                            <a:schemeClr val="bg1"/>
                          </a:solidFill>
                          <a:latin typeface="+mn-lt"/>
                        </a:rPr>
                        <a:t>4 bits</a:t>
                      </a:r>
                    </a:p>
                  </a:txBody>
                  <a:tcPr/>
                </a:tc>
                <a:extLst>
                  <a:ext uri="{0D108BD9-81ED-4DB2-BD59-A6C34878D82A}">
                    <a16:rowId xmlns:a16="http://schemas.microsoft.com/office/drawing/2014/main" val="3400102180"/>
                  </a:ext>
                </a:extLst>
              </a:tr>
              <a:tr h="370840">
                <a:tc>
                  <a:txBody>
                    <a:bodyPr/>
                    <a:lstStyle/>
                    <a:p>
                      <a:r>
                        <a:rPr lang="en-GB" sz="2800" dirty="0">
                          <a:solidFill>
                            <a:schemeClr val="bg1"/>
                          </a:solidFill>
                          <a:latin typeface="+mn-lt"/>
                        </a:rPr>
                        <a:t>1 byte</a:t>
                      </a:r>
                    </a:p>
                  </a:txBody>
                  <a:tcPr/>
                </a:tc>
                <a:tc>
                  <a:txBody>
                    <a:bodyPr/>
                    <a:lstStyle/>
                    <a:p>
                      <a:r>
                        <a:rPr lang="en-GB" sz="2800" dirty="0">
                          <a:solidFill>
                            <a:schemeClr val="bg1"/>
                          </a:solidFill>
                          <a:latin typeface="+mn-lt"/>
                        </a:rPr>
                        <a:t>8 bits</a:t>
                      </a:r>
                    </a:p>
                  </a:txBody>
                  <a:tcPr/>
                </a:tc>
                <a:tc>
                  <a:txBody>
                    <a:bodyPr/>
                    <a:lstStyle/>
                    <a:p>
                      <a:endParaRPr lang="en-GB" sz="2800" dirty="0">
                        <a:solidFill>
                          <a:schemeClr val="bg1"/>
                        </a:solidFill>
                        <a:latin typeface="+mn-lt"/>
                      </a:endParaRPr>
                    </a:p>
                  </a:txBody>
                  <a:tcPr/>
                </a:tc>
                <a:tc>
                  <a:txBody>
                    <a:bodyPr/>
                    <a:lstStyle/>
                    <a:p>
                      <a:r>
                        <a:rPr lang="en-GB" sz="2800" dirty="0">
                          <a:solidFill>
                            <a:schemeClr val="bg1"/>
                          </a:solidFill>
                          <a:latin typeface="+mn-lt"/>
                        </a:rPr>
                        <a:t>1 byte</a:t>
                      </a:r>
                    </a:p>
                  </a:txBody>
                  <a:tcPr/>
                </a:tc>
                <a:tc>
                  <a:txBody>
                    <a:bodyPr/>
                    <a:lstStyle/>
                    <a:p>
                      <a:r>
                        <a:rPr lang="en-GB" sz="2800" dirty="0">
                          <a:solidFill>
                            <a:schemeClr val="bg1"/>
                          </a:solidFill>
                          <a:latin typeface="+mn-lt"/>
                        </a:rPr>
                        <a:t>8 bits</a:t>
                      </a:r>
                    </a:p>
                  </a:txBody>
                  <a:tcPr/>
                </a:tc>
                <a:extLst>
                  <a:ext uri="{0D108BD9-81ED-4DB2-BD59-A6C34878D82A}">
                    <a16:rowId xmlns:a16="http://schemas.microsoft.com/office/drawing/2014/main" val="1151155422"/>
                  </a:ext>
                </a:extLst>
              </a:tr>
              <a:tr h="370840">
                <a:tc>
                  <a:txBody>
                    <a:bodyPr/>
                    <a:lstStyle/>
                    <a:p>
                      <a:r>
                        <a:rPr lang="en-GB" sz="2800" dirty="0">
                          <a:solidFill>
                            <a:schemeClr val="bg1"/>
                          </a:solidFill>
                          <a:latin typeface="+mn-lt"/>
                        </a:rPr>
                        <a:t>1 kilobyte (kb)</a:t>
                      </a:r>
                    </a:p>
                  </a:txBody>
                  <a:tcPr/>
                </a:tc>
                <a:tc>
                  <a:txBody>
                    <a:bodyPr/>
                    <a:lstStyle/>
                    <a:p>
                      <a:r>
                        <a:rPr lang="en-GB" sz="2800" dirty="0">
                          <a:solidFill>
                            <a:schemeClr val="bg1"/>
                          </a:solidFill>
                          <a:latin typeface="+mn-lt"/>
                        </a:rPr>
                        <a:t>1000 bytes</a:t>
                      </a:r>
                    </a:p>
                  </a:txBody>
                  <a:tcPr/>
                </a:tc>
                <a:tc>
                  <a:txBody>
                    <a:bodyPr/>
                    <a:lstStyle/>
                    <a:p>
                      <a:endParaRPr lang="en-GB" sz="2800" dirty="0">
                        <a:solidFill>
                          <a:schemeClr val="bg1"/>
                        </a:solidFill>
                        <a:latin typeface="+mn-lt"/>
                      </a:endParaRPr>
                    </a:p>
                  </a:txBody>
                  <a:tcPr/>
                </a:tc>
                <a:tc>
                  <a:txBody>
                    <a:bodyPr/>
                    <a:lstStyle/>
                    <a:p>
                      <a:r>
                        <a:rPr lang="en-US" sz="2800" dirty="0">
                          <a:solidFill>
                            <a:schemeClr val="bg1"/>
                          </a:solidFill>
                          <a:latin typeface="+mn-lt"/>
                        </a:rPr>
                        <a:t>1 Kibibyte (KiB)</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1024 bytes</a:t>
                      </a:r>
                    </a:p>
                  </a:txBody>
                  <a:tcPr/>
                </a:tc>
                <a:extLst>
                  <a:ext uri="{0D108BD9-81ED-4DB2-BD59-A6C34878D82A}">
                    <a16:rowId xmlns:a16="http://schemas.microsoft.com/office/drawing/2014/main" val="3370846915"/>
                  </a:ext>
                </a:extLst>
              </a:tr>
              <a:tr h="370840">
                <a:tc>
                  <a:txBody>
                    <a:bodyPr/>
                    <a:lstStyle/>
                    <a:p>
                      <a:r>
                        <a:rPr lang="en-GB" sz="2800" dirty="0">
                          <a:solidFill>
                            <a:schemeClr val="bg1"/>
                          </a:solidFill>
                          <a:latin typeface="+mn-lt"/>
                        </a:rPr>
                        <a:t>1 megabyte (mb) </a:t>
                      </a:r>
                    </a:p>
                  </a:txBody>
                  <a:tcPr/>
                </a:tc>
                <a:tc>
                  <a:txBody>
                    <a:bodyPr/>
                    <a:lstStyle/>
                    <a:p>
                      <a:r>
                        <a:rPr lang="en-GB" sz="2800" dirty="0">
                          <a:solidFill>
                            <a:schemeClr val="bg1"/>
                          </a:solidFill>
                          <a:latin typeface="+mn-lt"/>
                        </a:rPr>
                        <a:t>1000 kilobyte (kb)</a:t>
                      </a:r>
                    </a:p>
                  </a:txBody>
                  <a:tcPr/>
                </a:tc>
                <a:tc>
                  <a:txBody>
                    <a:bodyPr/>
                    <a:lstStyle/>
                    <a:p>
                      <a:endParaRPr lang="en-GB" sz="2800" dirty="0">
                        <a:solidFill>
                          <a:schemeClr val="bg1"/>
                        </a:solidFill>
                        <a:latin typeface="+mn-lt"/>
                      </a:endParaRPr>
                    </a:p>
                  </a:txBody>
                  <a:tcPr/>
                </a:tc>
                <a:tc>
                  <a:txBody>
                    <a:bodyPr/>
                    <a:lstStyle/>
                    <a:p>
                      <a:r>
                        <a:rPr lang="en-US" sz="2800" dirty="0">
                          <a:solidFill>
                            <a:schemeClr val="bg1"/>
                          </a:solidFill>
                          <a:latin typeface="+mn-lt"/>
                        </a:rPr>
                        <a:t>Mebibyte (MiB)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1024 Kibibyte (KiB)</a:t>
                      </a:r>
                    </a:p>
                  </a:txBody>
                  <a:tcPr/>
                </a:tc>
                <a:extLst>
                  <a:ext uri="{0D108BD9-81ED-4DB2-BD59-A6C34878D82A}">
                    <a16:rowId xmlns:a16="http://schemas.microsoft.com/office/drawing/2014/main" val="289840398"/>
                  </a:ext>
                </a:extLst>
              </a:tr>
              <a:tr h="370840">
                <a:tc>
                  <a:txBody>
                    <a:bodyPr/>
                    <a:lstStyle/>
                    <a:p>
                      <a:r>
                        <a:rPr lang="en-GB" sz="2800" dirty="0">
                          <a:solidFill>
                            <a:schemeClr val="bg1"/>
                          </a:solidFill>
                          <a:latin typeface="+mn-lt"/>
                        </a:rPr>
                        <a:t>1 gigabyte (gb)</a:t>
                      </a:r>
                    </a:p>
                  </a:txBody>
                  <a:tcPr/>
                </a:tc>
                <a:tc>
                  <a:txBody>
                    <a:bodyPr/>
                    <a:lstStyle/>
                    <a:p>
                      <a:r>
                        <a:rPr lang="en-GB" sz="2800" dirty="0">
                          <a:solidFill>
                            <a:schemeClr val="bg1"/>
                          </a:solidFill>
                          <a:latin typeface="+mn-lt"/>
                        </a:rPr>
                        <a:t>1000 megabyte (mb)</a:t>
                      </a:r>
                    </a:p>
                  </a:txBody>
                  <a:tcPr/>
                </a:tc>
                <a:tc>
                  <a:txBody>
                    <a:bodyPr/>
                    <a:lstStyle/>
                    <a:p>
                      <a:endParaRPr lang="en-GB" sz="2800" dirty="0">
                        <a:solidFill>
                          <a:schemeClr val="bg1"/>
                        </a:solidFill>
                        <a:latin typeface="+mn-lt"/>
                      </a:endParaRPr>
                    </a:p>
                  </a:txBody>
                  <a:tcPr/>
                </a:tc>
                <a:tc>
                  <a:txBody>
                    <a:bodyPr/>
                    <a:lstStyle/>
                    <a:p>
                      <a:r>
                        <a:rPr lang="en-US" sz="2800" dirty="0">
                          <a:solidFill>
                            <a:schemeClr val="bg1"/>
                          </a:solidFill>
                          <a:latin typeface="+mn-lt"/>
                        </a:rPr>
                        <a:t>1 Gibibyte (GiB)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1024 Mebibyte (MiB)</a:t>
                      </a:r>
                    </a:p>
                  </a:txBody>
                  <a:tcPr/>
                </a:tc>
                <a:extLst>
                  <a:ext uri="{0D108BD9-81ED-4DB2-BD59-A6C34878D82A}">
                    <a16:rowId xmlns:a16="http://schemas.microsoft.com/office/drawing/2014/main" val="733004927"/>
                  </a:ext>
                </a:extLst>
              </a:tr>
              <a:tr h="370840">
                <a:tc>
                  <a:txBody>
                    <a:bodyPr/>
                    <a:lstStyle/>
                    <a:p>
                      <a:r>
                        <a:rPr lang="en-GB" sz="2800" dirty="0">
                          <a:solidFill>
                            <a:schemeClr val="bg1"/>
                          </a:solidFill>
                          <a:latin typeface="+mn-lt"/>
                        </a:rPr>
                        <a:t>1 terabyte (tb)</a:t>
                      </a:r>
                    </a:p>
                  </a:txBody>
                  <a:tcPr/>
                </a:tc>
                <a:tc>
                  <a:txBody>
                    <a:bodyPr/>
                    <a:lstStyle/>
                    <a:p>
                      <a:r>
                        <a:rPr lang="en-GB" sz="2800" dirty="0">
                          <a:solidFill>
                            <a:schemeClr val="bg1"/>
                          </a:solidFill>
                          <a:latin typeface="+mn-lt"/>
                        </a:rPr>
                        <a:t>1000 gigabyte (gb)</a:t>
                      </a:r>
                    </a:p>
                  </a:txBody>
                  <a:tcPr/>
                </a:tc>
                <a:tc>
                  <a:txBody>
                    <a:bodyPr/>
                    <a:lstStyle/>
                    <a:p>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1 Tebibyte (TiB)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 1024 gibibyte (GiB)</a:t>
                      </a:r>
                    </a:p>
                  </a:txBody>
                  <a:tcPr/>
                </a:tc>
                <a:extLst>
                  <a:ext uri="{0D108BD9-81ED-4DB2-BD59-A6C34878D82A}">
                    <a16:rowId xmlns:a16="http://schemas.microsoft.com/office/drawing/2014/main" val="2896949361"/>
                  </a:ext>
                </a:extLst>
              </a:tr>
              <a:tr h="370840">
                <a:tc>
                  <a:txBody>
                    <a:bodyPr/>
                    <a:lstStyle/>
                    <a:p>
                      <a:r>
                        <a:rPr lang="en-GB" sz="2800" dirty="0">
                          <a:solidFill>
                            <a:schemeClr val="bg1"/>
                          </a:solidFill>
                          <a:latin typeface="+mn-lt"/>
                        </a:rPr>
                        <a:t>1 petabyte (pb)</a:t>
                      </a:r>
                    </a:p>
                  </a:txBody>
                  <a:tcPr/>
                </a:tc>
                <a:tc>
                  <a:txBody>
                    <a:bodyPr/>
                    <a:lstStyle/>
                    <a:p>
                      <a:r>
                        <a:rPr lang="en-GB" sz="2800" dirty="0">
                          <a:solidFill>
                            <a:schemeClr val="bg1"/>
                          </a:solidFill>
                          <a:latin typeface="+mn-lt"/>
                        </a:rPr>
                        <a:t>1000 terabyte (tb)</a:t>
                      </a:r>
                    </a:p>
                  </a:txBody>
                  <a:tcPr/>
                </a:tc>
                <a:tc>
                  <a:txBody>
                    <a:bodyPr/>
                    <a:lstStyle/>
                    <a:p>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rPr>
                        <a:t>1 Pebibyte (PiB)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rPr>
                        <a:t>1024 tebibyte (TiB)</a:t>
                      </a:r>
                    </a:p>
                  </a:txBody>
                  <a:tcPr/>
                </a:tc>
                <a:extLst>
                  <a:ext uri="{0D108BD9-81ED-4DB2-BD59-A6C34878D82A}">
                    <a16:rowId xmlns:a16="http://schemas.microsoft.com/office/drawing/2014/main" val="160936110"/>
                  </a:ext>
                </a:extLst>
              </a:tr>
              <a:tr h="370840">
                <a:tc>
                  <a:txBody>
                    <a:bodyPr/>
                    <a:lstStyle/>
                    <a:p>
                      <a:r>
                        <a:rPr lang="en-GB" sz="2800" dirty="0">
                          <a:solidFill>
                            <a:schemeClr val="bg1"/>
                          </a:solidFill>
                          <a:latin typeface="+mn-lt"/>
                        </a:rPr>
                        <a:t>1 exabyte (eb)</a:t>
                      </a:r>
                    </a:p>
                  </a:txBody>
                  <a:tcPr/>
                </a:tc>
                <a:tc>
                  <a:txBody>
                    <a:bodyPr/>
                    <a:lstStyle/>
                    <a:p>
                      <a:r>
                        <a:rPr lang="en-GB" sz="2800" dirty="0">
                          <a:solidFill>
                            <a:schemeClr val="bg1"/>
                          </a:solidFill>
                          <a:latin typeface="+mn-lt"/>
                        </a:rPr>
                        <a:t>1000 petabyte (pb)</a:t>
                      </a:r>
                    </a:p>
                  </a:txBody>
                  <a:tcPr/>
                </a:tc>
                <a:tc>
                  <a:txBody>
                    <a:bodyPr/>
                    <a:lstStyle/>
                    <a:p>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rPr>
                        <a:t>1 Exbibyte (EiB)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rPr>
                        <a:t>1024 </a:t>
                      </a:r>
                      <a:r>
                        <a:rPr lang="en-US" sz="2800">
                          <a:solidFill>
                            <a:schemeClr val="bg1"/>
                          </a:solidFill>
                        </a:rPr>
                        <a:t>pebibyte (PiB</a:t>
                      </a:r>
                      <a:r>
                        <a:rPr lang="en-US" sz="2800" dirty="0">
                          <a:solidFill>
                            <a:schemeClr val="bg1"/>
                          </a:solidFill>
                        </a:rPr>
                        <a:t>)</a:t>
                      </a:r>
                    </a:p>
                  </a:txBody>
                  <a:tcPr/>
                </a:tc>
                <a:extLst>
                  <a:ext uri="{0D108BD9-81ED-4DB2-BD59-A6C34878D82A}">
                    <a16:rowId xmlns:a16="http://schemas.microsoft.com/office/drawing/2014/main" val="866955859"/>
                  </a:ext>
                </a:extLst>
              </a:tr>
            </a:tbl>
          </a:graphicData>
        </a:graphic>
      </p:graphicFrame>
    </p:spTree>
    <p:extLst>
      <p:ext uri="{BB962C8B-B14F-4D97-AF65-F5344CB8AC3E}">
        <p14:creationId xmlns:p14="http://schemas.microsoft.com/office/powerpoint/2010/main" val="597116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Spatial Redundancy</a:t>
            </a:r>
          </a:p>
        </p:txBody>
      </p:sp>
      <p:sp>
        <p:nvSpPr>
          <p:cNvPr id="3" name="Content Placeholder 2"/>
          <p:cNvSpPr>
            <a:spLocks noGrp="1"/>
          </p:cNvSpPr>
          <p:nvPr>
            <p:ph idx="1"/>
          </p:nvPr>
        </p:nvSpPr>
        <p:spPr/>
        <p:txBody>
          <a:bodyPr/>
          <a:lstStyle/>
          <a:p>
            <a:r>
              <a:rPr lang="en-US" dirty="0"/>
              <a:t>Just like when you compress an image (like a JPEG) </a:t>
            </a:r>
          </a:p>
          <a:p>
            <a:endParaRPr lang="en-US" dirty="0"/>
          </a:p>
          <a:p>
            <a:r>
              <a:rPr lang="en-US" dirty="0"/>
              <a:t>It only happens on a single frame (usually i-frames) </a:t>
            </a:r>
          </a:p>
          <a:p>
            <a:endParaRPr lang="en-US" dirty="0"/>
          </a:p>
          <a:p>
            <a:r>
              <a:rPr lang="en-US" dirty="0"/>
              <a:t>It looks at your frame and removes data that you cannot see / notice the difference (much) </a:t>
            </a:r>
          </a:p>
        </p:txBody>
      </p:sp>
    </p:spTree>
    <p:extLst>
      <p:ext uri="{BB962C8B-B14F-4D97-AF65-F5344CB8AC3E}">
        <p14:creationId xmlns:p14="http://schemas.microsoft.com/office/powerpoint/2010/main" val="1356794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Temporal Redundancy </a:t>
            </a:r>
          </a:p>
        </p:txBody>
      </p:sp>
      <p:sp>
        <p:nvSpPr>
          <p:cNvPr id="3" name="Content Placeholder 2"/>
          <p:cNvSpPr>
            <a:spLocks noGrp="1"/>
          </p:cNvSpPr>
          <p:nvPr>
            <p:ph idx="1"/>
          </p:nvPr>
        </p:nvSpPr>
        <p:spPr/>
        <p:txBody>
          <a:bodyPr>
            <a:normAutofit/>
          </a:bodyPr>
          <a:lstStyle/>
          <a:p>
            <a:r>
              <a:rPr lang="en-US" dirty="0"/>
              <a:t>If parts of your video don’t change then an instruction is given to say “hey, don’t change this part” </a:t>
            </a:r>
          </a:p>
          <a:p>
            <a:endParaRPr lang="en-US" dirty="0"/>
          </a:p>
          <a:p>
            <a:r>
              <a:rPr lang="en-US" dirty="0"/>
              <a:t>So in this example the house doesn't</a:t>
            </a:r>
            <a:r>
              <a:rPr lang="uk-UA" dirty="0"/>
              <a:t>’</a:t>
            </a:r>
            <a:r>
              <a:rPr lang="en-US" dirty="0"/>
              <a:t>t change. </a:t>
            </a:r>
          </a:p>
          <a:p>
            <a:endParaRPr lang="en-US" dirty="0"/>
          </a:p>
          <a:p>
            <a:endParaRPr lang="en-US" dirty="0"/>
          </a:p>
          <a:p>
            <a:endParaRPr lang="en-US" dirty="0"/>
          </a:p>
          <a:p>
            <a:endParaRPr lang="en-US" dirty="0"/>
          </a:p>
          <a:p>
            <a:r>
              <a:rPr lang="en-US" dirty="0"/>
              <a:t>It is used in P-frames </a:t>
            </a:r>
          </a:p>
          <a:p>
            <a:r>
              <a:rPr lang="en-US" dirty="0"/>
              <a:t>They use half as much data as an i-frame </a:t>
            </a:r>
          </a:p>
        </p:txBody>
      </p:sp>
      <p:pic>
        <p:nvPicPr>
          <p:cNvPr id="4" name="Picture 3" descr="Screen Shot 2016-08-26 at 10.58.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950" y="3296392"/>
            <a:ext cx="4629229" cy="1624634"/>
          </a:xfrm>
          <a:prstGeom prst="rect">
            <a:avLst/>
          </a:prstGeom>
        </p:spPr>
      </p:pic>
    </p:spTree>
    <p:extLst>
      <p:ext uri="{BB962C8B-B14F-4D97-AF65-F5344CB8AC3E}">
        <p14:creationId xmlns:p14="http://schemas.microsoft.com/office/powerpoint/2010/main" val="768260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D7D8-5974-BF47-9DE4-373023BE280E}"/>
              </a:ext>
            </a:extLst>
          </p:cNvPr>
          <p:cNvSpPr>
            <a:spLocks noGrp="1"/>
          </p:cNvSpPr>
          <p:nvPr>
            <p:ph type="title"/>
          </p:nvPr>
        </p:nvSpPr>
        <p:spPr/>
        <p:txBody>
          <a:bodyPr>
            <a:normAutofit fontScale="90000"/>
          </a:bodyPr>
          <a:lstStyle/>
          <a:p>
            <a:r>
              <a:rPr lang="en-GB" dirty="0"/>
              <a:t>Your syllabus</a:t>
            </a:r>
          </a:p>
        </p:txBody>
      </p:sp>
      <p:sp>
        <p:nvSpPr>
          <p:cNvPr id="3" name="Content Placeholder 2">
            <a:extLst>
              <a:ext uri="{FF2B5EF4-FFF2-40B4-BE49-F238E27FC236}">
                <a16:creationId xmlns:a16="http://schemas.microsoft.com/office/drawing/2014/main" id="{6A7B7825-A477-8B4E-9639-E89F5FDD66D1}"/>
              </a:ext>
            </a:extLst>
          </p:cNvPr>
          <p:cNvSpPr>
            <a:spLocks noGrp="1"/>
          </p:cNvSpPr>
          <p:nvPr>
            <p:ph idx="1"/>
          </p:nvPr>
        </p:nvSpPr>
        <p:spPr/>
        <p:txBody>
          <a:bodyPr/>
          <a:lstStyle/>
          <a:p>
            <a:r>
              <a:rPr lang="en-GB" dirty="0"/>
              <a:t>Your syllabus says:</a:t>
            </a:r>
          </a:p>
          <a:p>
            <a:r>
              <a:rPr lang="en-US" dirty="0"/>
              <a:t>Calculate the file size of an image file and a sound file, using information given </a:t>
            </a:r>
            <a:endParaRPr lang="en-US" dirty="0">
              <a:effectLst/>
            </a:endParaRPr>
          </a:p>
          <a:p>
            <a:r>
              <a:rPr lang="en-US" dirty="0"/>
              <a:t>Information given may include: </a:t>
            </a:r>
            <a:endParaRPr lang="en-US" dirty="0">
              <a:effectLst/>
            </a:endParaRPr>
          </a:p>
          <a:p>
            <a:pPr lvl="1"/>
            <a:r>
              <a:rPr lang="en-US" dirty="0"/>
              <a:t>–  image resolution and colour depth </a:t>
            </a:r>
            <a:endParaRPr lang="en-US" dirty="0">
              <a:effectLst/>
            </a:endParaRPr>
          </a:p>
          <a:p>
            <a:pPr lvl="1"/>
            <a:r>
              <a:rPr lang="en-US" dirty="0"/>
              <a:t>–  sound sample rate, resolution and length of track </a:t>
            </a:r>
            <a:endParaRPr lang="en-US" dirty="0">
              <a:effectLst/>
            </a:endParaRPr>
          </a:p>
          <a:p>
            <a:endParaRPr lang="en-GB" dirty="0"/>
          </a:p>
          <a:p>
            <a:r>
              <a:rPr lang="en-GB" dirty="0"/>
              <a:t>Well, we did all of that in 1.2 Text, Sound and Images. </a:t>
            </a:r>
          </a:p>
          <a:p>
            <a:endParaRPr lang="en-GB" dirty="0"/>
          </a:p>
          <a:p>
            <a:r>
              <a:rPr lang="en-GB" dirty="0"/>
              <a:t>So we can now move onto Compression</a:t>
            </a:r>
          </a:p>
        </p:txBody>
      </p:sp>
    </p:spTree>
    <p:extLst>
      <p:ext uri="{BB962C8B-B14F-4D97-AF65-F5344CB8AC3E}">
        <p14:creationId xmlns:p14="http://schemas.microsoft.com/office/powerpoint/2010/main" val="1274599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D32-FA2C-FA42-B03A-54E9F2E35B2B}"/>
              </a:ext>
            </a:extLst>
          </p:cNvPr>
          <p:cNvSpPr>
            <a:spLocks noGrp="1"/>
          </p:cNvSpPr>
          <p:nvPr>
            <p:ph type="title"/>
          </p:nvPr>
        </p:nvSpPr>
        <p:spPr/>
        <p:txBody>
          <a:bodyPr>
            <a:normAutofit fontScale="90000"/>
          </a:bodyPr>
          <a:lstStyle/>
          <a:p>
            <a:r>
              <a:rPr lang="en-GB" dirty="0"/>
              <a:t>Today</a:t>
            </a:r>
          </a:p>
        </p:txBody>
      </p:sp>
      <p:sp>
        <p:nvSpPr>
          <p:cNvPr id="3" name="Content Placeholder 2">
            <a:extLst>
              <a:ext uri="{FF2B5EF4-FFF2-40B4-BE49-F238E27FC236}">
                <a16:creationId xmlns:a16="http://schemas.microsoft.com/office/drawing/2014/main" id="{1B764C69-29B4-7B4B-8649-CE082504B44C}"/>
              </a:ext>
            </a:extLst>
          </p:cNvPr>
          <p:cNvSpPr>
            <a:spLocks noGrp="1"/>
          </p:cNvSpPr>
          <p:nvPr>
            <p:ph idx="1"/>
          </p:nvPr>
        </p:nvSpPr>
        <p:spPr>
          <a:solidFill>
            <a:srgbClr val="7030A0"/>
          </a:solidFill>
        </p:spPr>
        <p:txBody>
          <a:bodyPr>
            <a:normAutofit/>
          </a:bodyPr>
          <a:lstStyle/>
          <a:p>
            <a:pPr marL="0" indent="0"/>
            <a:r>
              <a:rPr lang="en-US" dirty="0"/>
              <a:t>4. Understand how files are compressed using lossy and lossless compression methods </a:t>
            </a:r>
          </a:p>
          <a:p>
            <a:pPr marL="0" indent="0"/>
            <a:r>
              <a:rPr lang="en-US" dirty="0"/>
              <a:t>5. Lossless compression reduces the file size without permanent loss of data, e.g. run length encoding (RLE) </a:t>
            </a:r>
          </a:p>
          <a:p>
            <a:endParaRPr lang="en-GB" dirty="0"/>
          </a:p>
          <a:p>
            <a:r>
              <a:rPr lang="en-US" dirty="0"/>
              <a:t>Understand: What is compression?</a:t>
            </a:r>
          </a:p>
          <a:p>
            <a:endParaRPr lang="en-US" dirty="0"/>
          </a:p>
          <a:p>
            <a:r>
              <a:rPr lang="en-US" dirty="0"/>
              <a:t>Able: Apply different compression methods</a:t>
            </a:r>
          </a:p>
          <a:p>
            <a:endParaRPr lang="en-US" dirty="0"/>
          </a:p>
          <a:p>
            <a:r>
              <a:rPr lang="en-US" dirty="0"/>
              <a:t>Answer: When to use lossy and when to use lossless?</a:t>
            </a:r>
          </a:p>
          <a:p>
            <a:endParaRPr lang="en-GB" dirty="0"/>
          </a:p>
        </p:txBody>
      </p:sp>
    </p:spTree>
    <p:extLst>
      <p:ext uri="{BB962C8B-B14F-4D97-AF65-F5344CB8AC3E}">
        <p14:creationId xmlns:p14="http://schemas.microsoft.com/office/powerpoint/2010/main" val="1995682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3247</Words>
  <Application>Microsoft Macintosh PowerPoint</Application>
  <PresentationFormat>Widescreen</PresentationFormat>
  <Paragraphs>935</Paragraphs>
  <Slides>71</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Calibri Light</vt:lpstr>
      <vt:lpstr>Impact</vt:lpstr>
      <vt:lpstr>Marker Felt</vt:lpstr>
      <vt:lpstr>Office Theme</vt:lpstr>
      <vt:lpstr>1.3 Data storage and compression </vt:lpstr>
      <vt:lpstr>Today</vt:lpstr>
      <vt:lpstr>Remember when we did this…..</vt:lpstr>
      <vt:lpstr>Well there is a problem…. </vt:lpstr>
      <vt:lpstr>ICE Sizes</vt:lpstr>
      <vt:lpstr>IEC Terms</vt:lpstr>
      <vt:lpstr>All terms </vt:lpstr>
      <vt:lpstr>Your syllabus</vt:lpstr>
      <vt:lpstr>Today</vt:lpstr>
      <vt:lpstr>What is compression? </vt:lpstr>
      <vt:lpstr>Lossy</vt:lpstr>
      <vt:lpstr>Where is lossy compression used?</vt:lpstr>
      <vt:lpstr>Lossy Sound – MP3</vt:lpstr>
      <vt:lpstr>Lossy Image</vt:lpstr>
      <vt:lpstr>Lossy Image</vt:lpstr>
      <vt:lpstr>PowerPoint Presentation</vt:lpstr>
      <vt:lpstr>Lossy Image</vt:lpstr>
      <vt:lpstr>RAW vs JPEG</vt:lpstr>
      <vt:lpstr>RAW vs JPEG</vt:lpstr>
      <vt:lpstr>RAW vs JPEG</vt:lpstr>
      <vt:lpstr>Video - Lossy</vt:lpstr>
      <vt:lpstr>Lossless</vt:lpstr>
      <vt:lpstr>Where you use lossless?</vt:lpstr>
      <vt:lpstr>Run length encoding </vt:lpstr>
      <vt:lpstr>Run Length Encoding</vt:lpstr>
      <vt:lpstr>Task</vt:lpstr>
      <vt:lpstr>PowerPoint Presentation</vt:lpstr>
      <vt:lpstr>PowerPoint Presentation</vt:lpstr>
      <vt:lpstr>PowerPoint Presentation</vt:lpstr>
      <vt:lpstr>PowerPoint Presentation</vt:lpstr>
      <vt:lpstr>PowerPoint Presentation</vt:lpstr>
      <vt:lpstr>PowerPoint Presentation</vt:lpstr>
      <vt:lpstr>EXTRA FREE INFO</vt:lpstr>
      <vt:lpstr>Huffman Coding</vt:lpstr>
      <vt:lpstr>ASCII</vt:lpstr>
      <vt:lpstr>How many times</vt:lpstr>
      <vt:lpstr>How many times</vt:lpstr>
      <vt:lpstr>Huffman</vt:lpstr>
      <vt:lpstr>Build a tree</vt:lpstr>
      <vt:lpstr>Build a tree</vt:lpstr>
      <vt:lpstr>Build a tree</vt:lpstr>
      <vt:lpstr>Build a tree</vt:lpstr>
      <vt:lpstr>My Tree</vt:lpstr>
      <vt:lpstr>PowerPoint Presentation</vt:lpstr>
      <vt:lpstr>So what</vt:lpstr>
      <vt:lpstr>What’s the code?</vt:lpstr>
      <vt:lpstr>What’s the code?</vt:lpstr>
      <vt:lpstr>+ &amp; -</vt:lpstr>
      <vt:lpstr>Today</vt:lpstr>
      <vt:lpstr>What is a video?</vt:lpstr>
      <vt:lpstr>Frames</vt:lpstr>
      <vt:lpstr>Encoding </vt:lpstr>
      <vt:lpstr>Interlaced</vt:lpstr>
      <vt:lpstr>Interlaced – Takes a frame</vt:lpstr>
      <vt:lpstr>Interlaced – Splits it</vt:lpstr>
      <vt:lpstr>First frame– Displays odd sections</vt:lpstr>
      <vt:lpstr>Second frame– Displays even sections</vt:lpstr>
      <vt:lpstr>Interlaced </vt:lpstr>
      <vt:lpstr>Why?</vt:lpstr>
      <vt:lpstr>Progressive </vt:lpstr>
      <vt:lpstr>Progressive</vt:lpstr>
      <vt:lpstr>Why?</vt:lpstr>
      <vt:lpstr>Find out what are:</vt:lpstr>
      <vt:lpstr>Today</vt:lpstr>
      <vt:lpstr>Interframe Compression </vt:lpstr>
      <vt:lpstr>Interframe compression  - i-frame</vt:lpstr>
      <vt:lpstr>Interframe – P Frame</vt:lpstr>
      <vt:lpstr>Interframe – B Frame</vt:lpstr>
      <vt:lpstr>PowerPoint Presentation</vt:lpstr>
      <vt:lpstr>Spatial Redundancy</vt:lpstr>
      <vt:lpstr>Temporal Redundancy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Data storage and compression </dc:title>
  <dc:creator>amar anwar</dc:creator>
  <cp:lastModifiedBy>AMAR ANWAR</cp:lastModifiedBy>
  <cp:revision>5</cp:revision>
  <dcterms:created xsi:type="dcterms:W3CDTF">2021-01-16T12:06:13Z</dcterms:created>
  <dcterms:modified xsi:type="dcterms:W3CDTF">2023-03-14T00:56:03Z</dcterms:modified>
</cp:coreProperties>
</file>